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5" r:id="rId5"/>
    <p:sldId id="270" r:id="rId6"/>
    <p:sldId id="266" r:id="rId7"/>
    <p:sldId id="267" r:id="rId8"/>
    <p:sldId id="269" r:id="rId9"/>
    <p:sldId id="268" r:id="rId10"/>
    <p:sldId id="271" r:id="rId11"/>
    <p:sldId id="258" r:id="rId1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189" autoAdjust="0"/>
    <p:restoredTop sz="94660"/>
  </p:normalViewPr>
  <p:slideViewPr>
    <p:cSldViewPr>
      <p:cViewPr>
        <p:scale>
          <a:sx n="100" d="100"/>
          <a:sy n="100" d="100"/>
        </p:scale>
        <p:origin x="1608" y="5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EE96B1-7EB2-41DA-A26C-5891C17143CA}"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3290401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EE96B1-7EB2-41DA-A26C-5891C17143CA}"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2755093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EE96B1-7EB2-41DA-A26C-5891C17143CA}"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1523292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EE96B1-7EB2-41DA-A26C-5891C17143CA}" type="datetimeFigureOut">
              <a:rPr lang="en-US" smtClean="0"/>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2547385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EE96B1-7EB2-41DA-A26C-5891C17143CA}" type="datetimeFigureOut">
              <a:rPr lang="en-US" smtClean="0"/>
              <a:t>12/13/2012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2935600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EE96B1-7EB2-41DA-A26C-5891C17143CA}" type="datetimeFigureOut">
              <a:rPr lang="en-US" smtClean="0"/>
              <a:t>12/13/2012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1237927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EE96B1-7EB2-41DA-A26C-5891C17143CA}" type="datetimeFigureOut">
              <a:rPr lang="en-US" smtClean="0"/>
              <a:t>12/13/2012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2433645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EE96B1-7EB2-41DA-A26C-5891C17143CA}" type="datetimeFigureOut">
              <a:rPr lang="en-US" smtClean="0"/>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4173361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EE96B1-7EB2-41DA-A26C-5891C17143CA}" type="datetimeFigureOut">
              <a:rPr lang="en-US" smtClean="0"/>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916461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EE96B1-7EB2-41DA-A26C-5891C17143CA}"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613530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EE96B1-7EB2-41DA-A26C-5891C17143CA}"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D1FB6-E8A8-4CC1-A4E9-6D4C9EF2D11A}" type="slidenum">
              <a:rPr lang="en-US" smtClean="0"/>
              <a:t>‹#›</a:t>
            </a:fld>
            <a:endParaRPr lang="en-US"/>
          </a:p>
        </p:txBody>
      </p:sp>
    </p:spTree>
    <p:extLst>
      <p:ext uri="{BB962C8B-B14F-4D97-AF65-F5344CB8AC3E}">
        <p14:creationId xmlns:p14="http://schemas.microsoft.com/office/powerpoint/2010/main" val="298102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E96B1-7EB2-41DA-A26C-5891C17143CA}" type="datetimeFigureOut">
              <a:rPr lang="en-US" smtClean="0"/>
              <a:t>12/13/2012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BD1FB6-E8A8-4CC1-A4E9-6D4C9EF2D11A}" type="slidenum">
              <a:rPr lang="en-US" smtClean="0"/>
              <a:t>‹#›</a:t>
            </a:fld>
            <a:endParaRPr lang="en-US"/>
          </a:p>
        </p:txBody>
      </p:sp>
    </p:spTree>
    <p:extLst>
      <p:ext uri="{BB962C8B-B14F-4D97-AF65-F5344CB8AC3E}">
        <p14:creationId xmlns:p14="http://schemas.microsoft.com/office/powerpoint/2010/main" val="1480325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youtube.com/watch?v=G9ZAvmDDTb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youtube.com/watch?v=SHOoD8ddOb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biblearchaeology.org/post/2011/07/05/The-Master-Potter-Pottery-Making-in-the-Bible.aspx" TargetMode="External"/><Relationship Id="rId2" Type="http://schemas.openxmlformats.org/officeDocument/2006/relationships/hyperlink" Target="http://www.christdeaf.org/bible/Jeremiah/Jer08.htm" TargetMode="External"/><Relationship Id="rId1" Type="http://schemas.openxmlformats.org/officeDocument/2006/relationships/slideLayout" Target="../slideLayouts/slideLayout6.xml"/><Relationship Id="rId5" Type="http://schemas.openxmlformats.org/officeDocument/2006/relationships/hyperlink" Target="http://bleon1.wordpress.com/2011/12/07/clay-in-the-potters-hand-video/" TargetMode="External"/><Relationship Id="rId4" Type="http://schemas.openxmlformats.org/officeDocument/2006/relationships/hyperlink" Target="http://www.studylight.org/dic/hbd/view.cgi?number=T639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7461" y="609600"/>
            <a:ext cx="7772400" cy="838200"/>
          </a:xfrm>
        </p:spPr>
        <p:txBody>
          <a:bodyPr/>
          <a:lstStyle/>
          <a:p>
            <a:r>
              <a:rPr lang="en-US" dirty="0" smtClean="0"/>
              <a:t>Stations of our Journey</a:t>
            </a:r>
            <a:endParaRPr lang="en-US" dirty="0"/>
          </a:p>
        </p:txBody>
      </p:sp>
      <p:sp>
        <p:nvSpPr>
          <p:cNvPr id="3" name="Subtitle 2"/>
          <p:cNvSpPr>
            <a:spLocks noGrp="1"/>
          </p:cNvSpPr>
          <p:nvPr>
            <p:ph type="subTitle" idx="1"/>
          </p:nvPr>
        </p:nvSpPr>
        <p:spPr>
          <a:xfrm>
            <a:off x="685800" y="5743575"/>
            <a:ext cx="7696200" cy="657224"/>
          </a:xfrm>
        </p:spPr>
        <p:txBody>
          <a:bodyPr>
            <a:noAutofit/>
          </a:bodyPr>
          <a:lstStyle/>
          <a:p>
            <a:r>
              <a:rPr lang="en-US" sz="4400" dirty="0" err="1">
                <a:solidFill>
                  <a:schemeClr val="tx1"/>
                </a:solidFill>
                <a:latin typeface="+mj-lt"/>
                <a:ea typeface="+mj-ea"/>
                <a:cs typeface="+mj-cs"/>
              </a:rPr>
              <a:t>Estaciones</a:t>
            </a:r>
            <a:r>
              <a:rPr lang="en-US" sz="4400" dirty="0">
                <a:solidFill>
                  <a:schemeClr val="tx1"/>
                </a:solidFill>
                <a:latin typeface="+mj-lt"/>
                <a:ea typeface="+mj-ea"/>
                <a:cs typeface="+mj-cs"/>
              </a:rPr>
              <a:t> de </a:t>
            </a:r>
            <a:r>
              <a:rPr lang="en-US" sz="4400" dirty="0" err="1">
                <a:solidFill>
                  <a:schemeClr val="tx1"/>
                </a:solidFill>
                <a:latin typeface="+mj-lt"/>
                <a:ea typeface="+mj-ea"/>
                <a:cs typeface="+mj-cs"/>
              </a:rPr>
              <a:t>nuestra</a:t>
            </a:r>
            <a:r>
              <a:rPr lang="en-US" sz="4400" dirty="0">
                <a:solidFill>
                  <a:schemeClr val="tx1"/>
                </a:solidFill>
                <a:latin typeface="+mj-lt"/>
                <a:ea typeface="+mj-ea"/>
                <a:cs typeface="+mj-cs"/>
              </a:rPr>
              <a:t> </a:t>
            </a:r>
            <a:r>
              <a:rPr lang="en-US" sz="4400" dirty="0" err="1">
                <a:solidFill>
                  <a:schemeClr val="tx1"/>
                </a:solidFill>
                <a:latin typeface="+mj-lt"/>
                <a:ea typeface="+mj-ea"/>
                <a:cs typeface="+mj-cs"/>
              </a:rPr>
              <a:t>Jornada</a:t>
            </a:r>
            <a:endParaRPr lang="en-US" sz="4400" dirty="0">
              <a:solidFill>
                <a:schemeClr val="tx1"/>
              </a:solidFill>
              <a:latin typeface="+mj-lt"/>
              <a:ea typeface="+mj-ea"/>
              <a:cs typeface="+mj-cs"/>
            </a:endParaRPr>
          </a:p>
        </p:txBody>
      </p:sp>
      <p:pic>
        <p:nvPicPr>
          <p:cNvPr id="1030" name="Picture 6" descr="http://t2.gstatic.com/images?q=tbn:ANd9GcTDFg8J9lVGQYGL8XB2uFIm-swVP9S8mb2qcg97jrf45qwWYEVth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84315"/>
            <a:ext cx="6172200" cy="4623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082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b="1" u="sng" dirty="0" smtClean="0"/>
              <a:t>The Potter and the Clay: </a:t>
            </a:r>
            <a:r>
              <a:rPr lang="en-US" sz="2800" b="1" dirty="0" smtClean="0">
                <a:latin typeface="Times New Roman" pitchFamily="18" charset="0"/>
                <a:cs typeface="Times New Roman" pitchFamily="18" charset="0"/>
                <a:hlinkClick r:id="rId2"/>
              </a:rPr>
              <a:t>Jeremiah 18: 1-6</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a:t>El </a:t>
            </a:r>
            <a:r>
              <a:rPr lang="en-US" sz="2800" b="1" dirty="0" err="1"/>
              <a:t>Alfarero</a:t>
            </a:r>
            <a:r>
              <a:rPr lang="en-US" sz="2800" b="1" dirty="0"/>
              <a:t> y el </a:t>
            </a:r>
            <a:r>
              <a:rPr lang="en-US" sz="2800" b="1" dirty="0" err="1"/>
              <a:t>Barro</a:t>
            </a:r>
            <a:endParaRPr lang="en-US" sz="2800" b="1" dirty="0"/>
          </a:p>
        </p:txBody>
      </p:sp>
      <p:sp>
        <p:nvSpPr>
          <p:cNvPr id="3" name="Content Placeholder 2"/>
          <p:cNvSpPr>
            <a:spLocks noGrp="1"/>
          </p:cNvSpPr>
          <p:nvPr>
            <p:ph idx="1"/>
          </p:nvPr>
        </p:nvSpPr>
        <p:spPr>
          <a:xfrm>
            <a:off x="533400" y="1342849"/>
            <a:ext cx="4191000" cy="5134151"/>
          </a:xfrm>
          <a:ln>
            <a:solidFill>
              <a:schemeClr val="tx1"/>
            </a:solidFill>
          </a:ln>
        </p:spPr>
        <p:txBody>
          <a:bodyPr numCol="1">
            <a:noAutofit/>
          </a:bodyPr>
          <a:lstStyle/>
          <a:p>
            <a:pPr marL="0" indent="0">
              <a:buNone/>
            </a:pPr>
            <a:r>
              <a:rPr lang="en-US" sz="1900" cap="small" dirty="0" smtClean="0">
                <a:effectLst/>
                <a:latin typeface="Times New Roman" pitchFamily="18" charset="0"/>
                <a:cs typeface="Times New Roman" pitchFamily="18" charset="0"/>
              </a:rPr>
              <a:t>God</a:t>
            </a:r>
            <a:r>
              <a:rPr lang="en-US" sz="1900" dirty="0" smtClean="0">
                <a:latin typeface="Times New Roman" pitchFamily="18" charset="0"/>
                <a:cs typeface="Times New Roman" pitchFamily="18" charset="0"/>
              </a:rPr>
              <a:t> told Jeremiah, “Up on your feet! Go to the potter’s house. When you get there, I’ll tell you what I have to say.”  So I went to the potter’s house, and sure enough, the potter was there, working away at his wheel. Whenever the pot the potter was working on turned out badly, as sometimes happens when you are working with clay, the potter would simply start over and use the same clay to make another pot. Then </a:t>
            </a:r>
            <a:r>
              <a:rPr lang="en-US" sz="1900" cap="small" dirty="0" smtClean="0">
                <a:effectLst/>
                <a:latin typeface="Times New Roman" pitchFamily="18" charset="0"/>
                <a:cs typeface="Times New Roman" pitchFamily="18" charset="0"/>
              </a:rPr>
              <a:t>God</a:t>
            </a:r>
            <a:r>
              <a:rPr lang="en-US" sz="1900" dirty="0" smtClean="0">
                <a:latin typeface="Times New Roman" pitchFamily="18" charset="0"/>
                <a:cs typeface="Times New Roman" pitchFamily="18" charset="0"/>
              </a:rPr>
              <a:t>’s Message came to me:</a:t>
            </a:r>
          </a:p>
          <a:p>
            <a:pPr marL="0" indent="0">
              <a:buNone/>
            </a:pPr>
            <a:endParaRPr lang="en-US" sz="1900" dirty="0" smtClean="0">
              <a:latin typeface="Times New Roman" pitchFamily="18" charset="0"/>
              <a:cs typeface="Times New Roman" pitchFamily="18" charset="0"/>
            </a:endParaRPr>
          </a:p>
          <a:p>
            <a:pPr marL="0" indent="0">
              <a:buNone/>
            </a:pPr>
            <a:r>
              <a:rPr lang="en-US" sz="1900" dirty="0" smtClean="0">
                <a:latin typeface="Times New Roman" pitchFamily="18" charset="0"/>
                <a:cs typeface="Times New Roman" pitchFamily="18" charset="0"/>
              </a:rPr>
              <a:t> “Can’t I do just as this potter does, people of Israel?” </a:t>
            </a:r>
            <a:r>
              <a:rPr lang="en-US" sz="1900" cap="small" dirty="0" smtClean="0">
                <a:effectLst/>
                <a:latin typeface="Times New Roman" pitchFamily="18" charset="0"/>
                <a:cs typeface="Times New Roman" pitchFamily="18" charset="0"/>
              </a:rPr>
              <a:t>God</a:t>
            </a:r>
            <a:r>
              <a:rPr lang="en-US" sz="1900" dirty="0" smtClean="0">
                <a:latin typeface="Times New Roman" pitchFamily="18" charset="0"/>
                <a:cs typeface="Times New Roman" pitchFamily="18" charset="0"/>
              </a:rPr>
              <a:t>’s Decree! “Watch this potter. In the same way that this potter works his clay, I work on you.</a:t>
            </a:r>
          </a:p>
        </p:txBody>
      </p:sp>
      <p:sp>
        <p:nvSpPr>
          <p:cNvPr id="5" name="Content Placeholder 2"/>
          <p:cNvSpPr txBox="1">
            <a:spLocks/>
          </p:cNvSpPr>
          <p:nvPr/>
        </p:nvSpPr>
        <p:spPr>
          <a:xfrm>
            <a:off x="5029200" y="1342849"/>
            <a:ext cx="3971088" cy="5105401"/>
          </a:xfrm>
          <a:prstGeom prst="rect">
            <a:avLst/>
          </a:prstGeom>
          <a:ln>
            <a:solidFill>
              <a:schemeClr val="tx1"/>
            </a:solidFill>
          </a:ln>
        </p:spPr>
        <p:txBody>
          <a:bodyPr vert="horz" lIns="91440" tIns="45720" rIns="91440" bIns="45720" numCol="1"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ES" sz="1900" dirty="0" smtClean="0">
                <a:latin typeface="Times New Roman" pitchFamily="18" charset="0"/>
                <a:cs typeface="Times New Roman" pitchFamily="18" charset="0"/>
              </a:rPr>
              <a:t>El Señor se dirigió a mí, y me dijo: </a:t>
            </a:r>
            <a:r>
              <a:rPr lang="es-ES" sz="1900" baseline="30000" dirty="0" smtClean="0">
                <a:latin typeface="Times New Roman" pitchFamily="18" charset="0"/>
                <a:cs typeface="Times New Roman" pitchFamily="18" charset="0"/>
              </a:rPr>
              <a:t> </a:t>
            </a:r>
            <a:r>
              <a:rPr lang="es-ES" sz="1900" dirty="0" smtClean="0">
                <a:latin typeface="Times New Roman" pitchFamily="18" charset="0"/>
                <a:cs typeface="Times New Roman" pitchFamily="18" charset="0"/>
              </a:rPr>
              <a:t>«Baja a la casa del alfarero y allí te comunicaré un mensaje.» Yo, Jeremías, bajé y encontré al alfarero trabajando el barro en el torno. Cuando el objeto que estaba haciendo le salía mal, volvía a hacer otro con el mismo barro, hasta que quedaba como él quería.  </a:t>
            </a:r>
          </a:p>
          <a:p>
            <a:pPr marL="0" indent="0">
              <a:buFont typeface="Arial" pitchFamily="34" charset="0"/>
              <a:buNone/>
            </a:pPr>
            <a:endParaRPr lang="es-ES" sz="1900" dirty="0">
              <a:latin typeface="Times New Roman" pitchFamily="18" charset="0"/>
              <a:cs typeface="Times New Roman" pitchFamily="18" charset="0"/>
            </a:endParaRPr>
          </a:p>
          <a:p>
            <a:pPr marL="0" indent="0">
              <a:buFont typeface="Arial" pitchFamily="34" charset="0"/>
              <a:buNone/>
            </a:pPr>
            <a:r>
              <a:rPr lang="es-ES" sz="1900" dirty="0" smtClean="0">
                <a:latin typeface="Times New Roman" pitchFamily="18" charset="0"/>
                <a:cs typeface="Times New Roman" pitchFamily="18" charset="0"/>
              </a:rPr>
              <a:t>Entonces el Señor me dijo: «¿Acaso no puedo hacer yo con ustedes…lo mismo que este alfarero hace con el barro? Ustedes son en mis manos como el barro en las manos del alfarero. Yo, el Señor, lo afirmo.</a:t>
            </a:r>
          </a:p>
        </p:txBody>
      </p:sp>
    </p:spTree>
    <p:extLst>
      <p:ext uri="{BB962C8B-B14F-4D97-AF65-F5344CB8AC3E}">
        <p14:creationId xmlns:p14="http://schemas.microsoft.com/office/powerpoint/2010/main" val="8975964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1143000"/>
          </a:xfrm>
        </p:spPr>
        <p:txBody>
          <a:bodyPr>
            <a:normAutofit/>
          </a:bodyPr>
          <a:lstStyle/>
          <a:p>
            <a:pPr algn="l"/>
            <a:r>
              <a:rPr lang="en-US" sz="3000" b="1" u="sng" dirty="0" smtClean="0"/>
              <a:t>Vessels of Honor (</a:t>
            </a:r>
            <a:r>
              <a:rPr lang="en-US" sz="3000" b="1" u="sng" dirty="0" err="1" smtClean="0"/>
              <a:t>Vasos</a:t>
            </a:r>
            <a:r>
              <a:rPr lang="en-US" sz="3000" b="1" u="sng" dirty="0" smtClean="0"/>
              <a:t> de </a:t>
            </a:r>
            <a:r>
              <a:rPr lang="en-US" sz="3000" b="1" u="sng" dirty="0" err="1" smtClean="0"/>
              <a:t>Honra</a:t>
            </a:r>
            <a:r>
              <a:rPr lang="en-US" sz="3000" b="1" u="sng" dirty="0" smtClean="0"/>
              <a:t>)</a:t>
            </a:r>
            <a:endParaRPr lang="en-US" sz="3000" b="1" u="sng" dirty="0"/>
          </a:p>
        </p:txBody>
      </p:sp>
      <p:sp>
        <p:nvSpPr>
          <p:cNvPr id="4" name="Content Placeholder 2"/>
          <p:cNvSpPr txBox="1">
            <a:spLocks/>
          </p:cNvSpPr>
          <p:nvPr/>
        </p:nvSpPr>
        <p:spPr>
          <a:xfrm>
            <a:off x="3276601" y="1104900"/>
            <a:ext cx="5486399" cy="1861254"/>
          </a:xfrm>
          <a:prstGeom prst="rect">
            <a:avLst/>
          </a:prstGeom>
          <a:solidFill>
            <a:schemeClr val="bg2">
              <a:lumMod val="90000"/>
            </a:schemeClr>
          </a:solidFill>
          <a:ln>
            <a:solidFill>
              <a:schemeClr val="tx1"/>
            </a:solidFill>
          </a:ln>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u="sng" dirty="0" smtClean="0"/>
              <a:t>Music(a)</a:t>
            </a:r>
          </a:p>
          <a:p>
            <a:pPr marL="0" indent="0" algn="ctr">
              <a:buNone/>
            </a:pPr>
            <a:r>
              <a:rPr lang="es-ES" sz="1600" dirty="0" smtClean="0"/>
              <a:t>Sumérgeme </a:t>
            </a:r>
            <a:r>
              <a:rPr lang="es-ES" sz="1600" dirty="0"/>
              <a:t/>
            </a:r>
            <a:br>
              <a:rPr lang="es-ES" sz="1600" dirty="0"/>
            </a:br>
            <a:r>
              <a:rPr lang="es-ES" sz="1600" dirty="0" smtClean="0"/>
              <a:t>en </a:t>
            </a:r>
            <a:r>
              <a:rPr lang="es-ES" sz="1600" dirty="0"/>
              <a:t>el río de </a:t>
            </a:r>
            <a:r>
              <a:rPr lang="es-ES" sz="1600" dirty="0" smtClean="0"/>
              <a:t>Tu </a:t>
            </a:r>
            <a:r>
              <a:rPr lang="es-ES" sz="1600" dirty="0"/>
              <a:t>espíritu </a:t>
            </a:r>
            <a:br>
              <a:rPr lang="es-ES" sz="1600" dirty="0"/>
            </a:br>
            <a:r>
              <a:rPr lang="es-ES" sz="1600" dirty="0" smtClean="0"/>
              <a:t>necesito refrescar éste </a:t>
            </a:r>
            <a:r>
              <a:rPr lang="es-ES" sz="1600" dirty="0"/>
              <a:t>seco corazón </a:t>
            </a:r>
            <a:br>
              <a:rPr lang="es-ES" sz="1600" dirty="0"/>
            </a:br>
            <a:r>
              <a:rPr lang="es-ES" sz="1600" dirty="0"/>
              <a:t>Sediento de </a:t>
            </a:r>
            <a:r>
              <a:rPr lang="es-ES" sz="1600" dirty="0" err="1" smtClean="0"/>
              <a:t>Tí</a:t>
            </a:r>
            <a:r>
              <a:rPr lang="es-ES" sz="1600" dirty="0"/>
              <a:t>. </a:t>
            </a:r>
            <a:endParaRPr lang="en-US" sz="1500" i="1" dirty="0"/>
          </a:p>
        </p:txBody>
      </p:sp>
      <p:sp>
        <p:nvSpPr>
          <p:cNvPr id="7" name="Content Placeholder 2"/>
          <p:cNvSpPr txBox="1">
            <a:spLocks/>
          </p:cNvSpPr>
          <p:nvPr/>
        </p:nvSpPr>
        <p:spPr>
          <a:xfrm>
            <a:off x="3276601" y="3200400"/>
            <a:ext cx="5486400" cy="3501573"/>
          </a:xfrm>
          <a:prstGeom prst="rect">
            <a:avLst/>
          </a:prstGeom>
        </p:spPr>
        <p:txBody>
          <a:bodyPr vert="horz" lIns="91440" tIns="45720" rIns="91440" bIns="45720" numCol="1"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u="sng" dirty="0" smtClean="0"/>
              <a:t>Think</a:t>
            </a:r>
          </a:p>
          <a:p>
            <a:pPr marL="0" indent="0">
              <a:buNone/>
            </a:pPr>
            <a:r>
              <a:rPr lang="es-ES" sz="2300" dirty="0" err="1" smtClean="0"/>
              <a:t>Located</a:t>
            </a:r>
            <a:r>
              <a:rPr lang="es-ES" sz="2300" dirty="0" smtClean="0"/>
              <a:t> </a:t>
            </a:r>
            <a:r>
              <a:rPr lang="es-ES" sz="2300" dirty="0" smtClean="0"/>
              <a:t>at </a:t>
            </a:r>
            <a:r>
              <a:rPr lang="es-ES" sz="2300" dirty="0" err="1" smtClean="0"/>
              <a:t>the</a:t>
            </a:r>
            <a:r>
              <a:rPr lang="es-ES" sz="2300" dirty="0" smtClean="0"/>
              <a:t> </a:t>
            </a:r>
            <a:r>
              <a:rPr lang="es-ES" sz="2300" dirty="0" err="1" smtClean="0"/>
              <a:t>entrance</a:t>
            </a:r>
            <a:r>
              <a:rPr lang="es-ES" sz="2300" dirty="0" smtClean="0"/>
              <a:t> of </a:t>
            </a:r>
            <a:r>
              <a:rPr lang="es-ES" sz="2300" dirty="0" err="1" smtClean="0"/>
              <a:t>the</a:t>
            </a:r>
            <a:r>
              <a:rPr lang="es-ES" sz="2300" dirty="0" smtClean="0"/>
              <a:t> home </a:t>
            </a:r>
            <a:r>
              <a:rPr lang="es-ES" sz="2300" dirty="0" err="1" smtClean="0"/>
              <a:t>for</a:t>
            </a:r>
            <a:r>
              <a:rPr lang="es-ES" sz="2300" dirty="0" smtClean="0"/>
              <a:t> </a:t>
            </a:r>
            <a:r>
              <a:rPr lang="es-ES" sz="2300" dirty="0" err="1" smtClean="0"/>
              <a:t>guests</a:t>
            </a:r>
            <a:r>
              <a:rPr lang="es-ES" sz="2300" dirty="0" smtClean="0"/>
              <a:t> use.  </a:t>
            </a:r>
            <a:r>
              <a:rPr lang="es-ES" sz="2300" dirty="0" err="1" smtClean="0"/>
              <a:t>These</a:t>
            </a:r>
            <a:r>
              <a:rPr lang="es-ES" sz="2300" dirty="0" smtClean="0"/>
              <a:t> </a:t>
            </a:r>
            <a:r>
              <a:rPr lang="es-ES" sz="2300" dirty="0" err="1" smtClean="0"/>
              <a:t>were</a:t>
            </a:r>
            <a:r>
              <a:rPr lang="es-ES" sz="2300" dirty="0" smtClean="0"/>
              <a:t> </a:t>
            </a:r>
            <a:r>
              <a:rPr lang="es-ES" sz="2300" dirty="0" err="1" smtClean="0"/>
              <a:t>filled</a:t>
            </a:r>
            <a:r>
              <a:rPr lang="es-ES" sz="2300" dirty="0" smtClean="0"/>
              <a:t> </a:t>
            </a:r>
            <a:r>
              <a:rPr lang="es-ES" sz="2300" dirty="0" err="1" smtClean="0"/>
              <a:t>daily</a:t>
            </a:r>
            <a:r>
              <a:rPr lang="es-ES" sz="2300" dirty="0" smtClean="0"/>
              <a:t> so </a:t>
            </a:r>
            <a:r>
              <a:rPr lang="es-ES" sz="2300" dirty="0" err="1" smtClean="0"/>
              <a:t>those</a:t>
            </a:r>
            <a:r>
              <a:rPr lang="es-ES" sz="2300" dirty="0" smtClean="0"/>
              <a:t> </a:t>
            </a:r>
            <a:r>
              <a:rPr lang="es-ES" sz="2300" dirty="0" err="1" smtClean="0"/>
              <a:t>who</a:t>
            </a:r>
            <a:r>
              <a:rPr lang="es-ES" sz="2300" dirty="0" smtClean="0"/>
              <a:t> </a:t>
            </a:r>
            <a:r>
              <a:rPr lang="es-ES" sz="2300" dirty="0" err="1" smtClean="0"/>
              <a:t>arrived</a:t>
            </a:r>
            <a:r>
              <a:rPr lang="es-ES" sz="2300" dirty="0" smtClean="0"/>
              <a:t> </a:t>
            </a:r>
            <a:r>
              <a:rPr lang="es-ES" sz="2300" dirty="0" err="1" smtClean="0"/>
              <a:t>could</a:t>
            </a:r>
            <a:r>
              <a:rPr lang="es-ES" sz="2300" dirty="0" smtClean="0"/>
              <a:t> </a:t>
            </a:r>
            <a:r>
              <a:rPr lang="es-ES" sz="2300" dirty="0" err="1" smtClean="0"/>
              <a:t>drink</a:t>
            </a:r>
            <a:r>
              <a:rPr lang="es-ES" sz="2300" dirty="0" smtClean="0"/>
              <a:t> and </a:t>
            </a:r>
            <a:r>
              <a:rPr lang="es-ES" sz="2300" dirty="0" err="1" smtClean="0"/>
              <a:t>wash</a:t>
            </a:r>
            <a:r>
              <a:rPr lang="es-ES" sz="2300" dirty="0" smtClean="0"/>
              <a:t> </a:t>
            </a:r>
            <a:r>
              <a:rPr lang="es-ES" sz="2300" dirty="0" err="1" smtClean="0"/>
              <a:t>their</a:t>
            </a:r>
            <a:r>
              <a:rPr lang="es-ES" sz="2300" dirty="0" smtClean="0"/>
              <a:t> </a:t>
            </a:r>
            <a:r>
              <a:rPr lang="es-ES" sz="2300" dirty="0" err="1" smtClean="0"/>
              <a:t>feet</a:t>
            </a:r>
            <a:r>
              <a:rPr lang="es-ES" sz="2300" dirty="0" smtClean="0"/>
              <a:t>.</a:t>
            </a:r>
          </a:p>
          <a:p>
            <a:pPr marL="0" indent="0">
              <a:buNone/>
            </a:pPr>
            <a:endParaRPr lang="es-ES" sz="2300" dirty="0" smtClean="0"/>
          </a:p>
          <a:p>
            <a:pPr marL="0" indent="0">
              <a:buNone/>
            </a:pPr>
            <a:r>
              <a:rPr lang="en-US" sz="2400" b="1" u="sng" dirty="0" err="1" smtClean="0"/>
              <a:t>Piensa</a:t>
            </a:r>
            <a:endParaRPr lang="en-US" sz="2400" b="1" u="sng" dirty="0"/>
          </a:p>
          <a:p>
            <a:pPr marL="0" indent="0">
              <a:buNone/>
            </a:pPr>
            <a:r>
              <a:rPr lang="es-ES" sz="2300" dirty="0" smtClean="0"/>
              <a:t>Colocados </a:t>
            </a:r>
            <a:r>
              <a:rPr lang="es-ES" sz="2300" dirty="0"/>
              <a:t>en la misma entrada de la casa a la disposición de </a:t>
            </a:r>
            <a:r>
              <a:rPr lang="es-ES" sz="2300" dirty="0" smtClean="0"/>
              <a:t>invitados. </a:t>
            </a:r>
            <a:r>
              <a:rPr lang="es-ES" sz="2300" dirty="0"/>
              <a:t>Estos eran llenos todos los días para que todo el que llegara a la casa tomara del </a:t>
            </a:r>
            <a:r>
              <a:rPr lang="es-ES" sz="2300" dirty="0" smtClean="0"/>
              <a:t>agua</a:t>
            </a:r>
            <a:r>
              <a:rPr lang="es-ES" sz="2300" dirty="0"/>
              <a:t> </a:t>
            </a:r>
            <a:r>
              <a:rPr lang="es-ES" sz="2300" dirty="0" smtClean="0"/>
              <a:t>y para lavarse los pies.</a:t>
            </a:r>
            <a:endParaRPr lang="en-US" sz="2300" dirty="0" smtClean="0"/>
          </a:p>
        </p:txBody>
      </p:sp>
      <p:sp>
        <p:nvSpPr>
          <p:cNvPr id="8" name="Content Placeholder 2"/>
          <p:cNvSpPr txBox="1">
            <a:spLocks/>
          </p:cNvSpPr>
          <p:nvPr/>
        </p:nvSpPr>
        <p:spPr>
          <a:xfrm>
            <a:off x="609600" y="5179786"/>
            <a:ext cx="2209800" cy="1295400"/>
          </a:xfrm>
          <a:prstGeom prst="rect">
            <a:avLst/>
          </a:prstGeom>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John 7:37-39 (NIV)</a:t>
            </a:r>
          </a:p>
          <a:p>
            <a:pPr marL="0" indent="0" algn="r">
              <a:buNone/>
            </a:pPr>
            <a:r>
              <a:rPr lang="en-US" sz="1600" dirty="0" smtClean="0"/>
              <a:t>Rivers of Living Water</a:t>
            </a:r>
          </a:p>
          <a:p>
            <a:endParaRPr lang="en-US" sz="1600" dirty="0" smtClean="0"/>
          </a:p>
        </p:txBody>
      </p:sp>
      <p:pic>
        <p:nvPicPr>
          <p:cNvPr id="13" name="Picture 8" descr="Good Shepherd with straight le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683" y="1104900"/>
            <a:ext cx="1954317" cy="3722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2610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1143000"/>
          </a:xfrm>
        </p:spPr>
        <p:txBody>
          <a:bodyPr>
            <a:normAutofit/>
          </a:bodyPr>
          <a:lstStyle/>
          <a:p>
            <a:pPr algn="l"/>
            <a:r>
              <a:rPr lang="en-US" sz="3000" b="1" u="sng" dirty="0" smtClean="0"/>
              <a:t>Vessels of Mercy (</a:t>
            </a:r>
            <a:r>
              <a:rPr lang="en-US" sz="3000" b="1" u="sng" dirty="0" err="1" smtClean="0"/>
              <a:t>Vasos</a:t>
            </a:r>
            <a:r>
              <a:rPr lang="en-US" sz="3000" b="1" u="sng" dirty="0" smtClean="0"/>
              <a:t> de </a:t>
            </a:r>
            <a:r>
              <a:rPr lang="en-US" sz="3000" b="1" u="sng" dirty="0" err="1" smtClean="0"/>
              <a:t>Misericordia</a:t>
            </a:r>
            <a:r>
              <a:rPr lang="en-US" sz="3000" b="1" u="sng" dirty="0" smtClean="0"/>
              <a:t>)</a:t>
            </a:r>
            <a:endParaRPr lang="en-US" sz="3000" b="1" u="sng" dirty="0"/>
          </a:p>
        </p:txBody>
      </p:sp>
      <p:sp>
        <p:nvSpPr>
          <p:cNvPr id="3" name="Content Placeholder 2"/>
          <p:cNvSpPr>
            <a:spLocks noGrp="1"/>
          </p:cNvSpPr>
          <p:nvPr>
            <p:ph idx="1"/>
          </p:nvPr>
        </p:nvSpPr>
        <p:spPr>
          <a:xfrm>
            <a:off x="457200" y="1600201"/>
            <a:ext cx="4724400" cy="2971800"/>
          </a:xfrm>
        </p:spPr>
        <p:txBody>
          <a:bodyPr numCol="1">
            <a:normAutofit/>
          </a:bodyPr>
          <a:lstStyle/>
          <a:p>
            <a:pPr marL="0" indent="0">
              <a:buNone/>
            </a:pPr>
            <a:endParaRPr lang="en-US" dirty="0" smtClean="0"/>
          </a:p>
        </p:txBody>
      </p:sp>
      <p:sp>
        <p:nvSpPr>
          <p:cNvPr id="4" name="Content Placeholder 2"/>
          <p:cNvSpPr txBox="1">
            <a:spLocks/>
          </p:cNvSpPr>
          <p:nvPr/>
        </p:nvSpPr>
        <p:spPr>
          <a:xfrm>
            <a:off x="5863771" y="1371600"/>
            <a:ext cx="2899229" cy="3276600"/>
          </a:xfrm>
          <a:prstGeom prst="rect">
            <a:avLst/>
          </a:prstGeom>
          <a:solidFill>
            <a:schemeClr val="bg2">
              <a:lumMod val="90000"/>
            </a:schemeClr>
          </a:solidFill>
          <a:ln>
            <a:solidFill>
              <a:schemeClr val="tx1"/>
            </a:solidFill>
          </a:ln>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u="sng" dirty="0" smtClean="0"/>
              <a:t>Music(a)</a:t>
            </a:r>
          </a:p>
          <a:p>
            <a:pPr marL="0" indent="0" algn="ctr">
              <a:buNone/>
            </a:pPr>
            <a:r>
              <a:rPr lang="es-ES" sz="1600" dirty="0" smtClean="0"/>
              <a:t>cansado </a:t>
            </a:r>
            <a:r>
              <a:rPr lang="es-ES" sz="1600" dirty="0" smtClean="0"/>
              <a:t>del camino </a:t>
            </a:r>
            <a:br>
              <a:rPr lang="es-ES" sz="1600" dirty="0" smtClean="0"/>
            </a:br>
            <a:r>
              <a:rPr lang="es-ES" sz="1600" dirty="0" smtClean="0"/>
              <a:t>sediento </a:t>
            </a:r>
            <a:r>
              <a:rPr lang="es-ES" sz="1600" dirty="0" smtClean="0"/>
              <a:t>de </a:t>
            </a:r>
            <a:r>
              <a:rPr lang="es-ES" sz="1600" dirty="0" err="1" smtClean="0"/>
              <a:t>Tí</a:t>
            </a:r>
            <a:r>
              <a:rPr lang="es-ES" sz="1600" dirty="0" smtClean="0"/>
              <a:t> </a:t>
            </a:r>
            <a:br>
              <a:rPr lang="es-ES" sz="1600" dirty="0" smtClean="0"/>
            </a:br>
            <a:r>
              <a:rPr lang="es-ES" sz="1600" dirty="0" smtClean="0"/>
              <a:t>un </a:t>
            </a:r>
            <a:r>
              <a:rPr lang="es-ES" sz="1600" dirty="0" smtClean="0"/>
              <a:t>desierto he </a:t>
            </a:r>
            <a:r>
              <a:rPr lang="es-ES" sz="1600" dirty="0" smtClean="0"/>
              <a:t>cruzado</a:t>
            </a:r>
          </a:p>
          <a:p>
            <a:pPr marL="0" indent="0" algn="ctr">
              <a:buNone/>
            </a:pPr>
            <a:r>
              <a:rPr lang="es-ES" sz="1600" dirty="0" smtClean="0"/>
              <a:t>sin </a:t>
            </a:r>
            <a:r>
              <a:rPr lang="es-ES" sz="1600" dirty="0" smtClean="0"/>
              <a:t>fuerzas he quedado </a:t>
            </a:r>
            <a:br>
              <a:rPr lang="es-ES" sz="1600" dirty="0" smtClean="0"/>
            </a:br>
            <a:r>
              <a:rPr lang="es-ES" sz="1600" dirty="0" smtClean="0"/>
              <a:t>vengo </a:t>
            </a:r>
            <a:r>
              <a:rPr lang="es-ES" sz="1600" dirty="0" smtClean="0"/>
              <a:t>a </a:t>
            </a:r>
            <a:r>
              <a:rPr lang="es-ES" sz="1600" dirty="0" err="1" smtClean="0"/>
              <a:t>Tí</a:t>
            </a:r>
            <a:r>
              <a:rPr lang="es-ES" sz="1600" dirty="0" smtClean="0"/>
              <a:t> </a:t>
            </a:r>
            <a:br>
              <a:rPr lang="es-ES" sz="1600" dirty="0" smtClean="0"/>
            </a:br>
            <a:r>
              <a:rPr lang="es-ES" sz="1600" dirty="0" smtClean="0"/>
              <a:t/>
            </a:r>
            <a:br>
              <a:rPr lang="es-ES" sz="1600" dirty="0" smtClean="0"/>
            </a:br>
            <a:r>
              <a:rPr lang="es-ES" sz="1600" dirty="0" smtClean="0"/>
              <a:t>luché </a:t>
            </a:r>
            <a:r>
              <a:rPr lang="es-ES" sz="1600" dirty="0" smtClean="0"/>
              <a:t>como soldado </a:t>
            </a:r>
            <a:br>
              <a:rPr lang="es-ES" sz="1600" dirty="0" smtClean="0"/>
            </a:br>
            <a:r>
              <a:rPr lang="es-ES" sz="1600" dirty="0" smtClean="0"/>
              <a:t>y </a:t>
            </a:r>
            <a:r>
              <a:rPr lang="es-ES" sz="1600" dirty="0" smtClean="0"/>
              <a:t>a veces sufrí </a:t>
            </a:r>
            <a:br>
              <a:rPr lang="es-ES" sz="1600" dirty="0" smtClean="0"/>
            </a:br>
            <a:r>
              <a:rPr lang="es-ES" sz="1600" dirty="0" smtClean="0"/>
              <a:t>y </a:t>
            </a:r>
            <a:r>
              <a:rPr lang="es-ES" sz="1600" dirty="0" smtClean="0"/>
              <a:t>aunque la lucha he </a:t>
            </a:r>
            <a:r>
              <a:rPr lang="es-ES" sz="1600" dirty="0" smtClean="0"/>
              <a:t>ganado</a:t>
            </a:r>
          </a:p>
          <a:p>
            <a:pPr marL="0" indent="0" algn="ctr">
              <a:buNone/>
            </a:pPr>
            <a:r>
              <a:rPr lang="es-ES" sz="1600" dirty="0" smtClean="0"/>
              <a:t>mi </a:t>
            </a:r>
            <a:r>
              <a:rPr lang="es-ES" sz="1600" dirty="0" smtClean="0"/>
              <a:t>armadura he desgastado </a:t>
            </a:r>
            <a:br>
              <a:rPr lang="es-ES" sz="1600" dirty="0" smtClean="0"/>
            </a:br>
            <a:r>
              <a:rPr lang="es-ES" sz="1600" dirty="0" smtClean="0"/>
              <a:t>vengo </a:t>
            </a:r>
            <a:r>
              <a:rPr lang="es-ES" sz="1600" dirty="0" smtClean="0"/>
              <a:t>a </a:t>
            </a:r>
            <a:r>
              <a:rPr lang="es-ES" sz="1600" dirty="0" err="1" smtClean="0"/>
              <a:t>tí</a:t>
            </a:r>
            <a:r>
              <a:rPr lang="es-ES" sz="1600" dirty="0" smtClean="0"/>
              <a:t>. </a:t>
            </a:r>
            <a:endParaRPr lang="en-US" sz="1500" i="1" dirty="0"/>
          </a:p>
        </p:txBody>
      </p:sp>
      <p:sp>
        <p:nvSpPr>
          <p:cNvPr id="7" name="Content Placeholder 2"/>
          <p:cNvSpPr txBox="1">
            <a:spLocks/>
          </p:cNvSpPr>
          <p:nvPr/>
        </p:nvSpPr>
        <p:spPr>
          <a:xfrm>
            <a:off x="3447803" y="4724401"/>
            <a:ext cx="5325093" cy="1977568"/>
          </a:xfrm>
          <a:prstGeom prst="rect">
            <a:avLst/>
          </a:prstGeom>
        </p:spPr>
        <p:txBody>
          <a:bodyPr vert="horz" lIns="91440" tIns="45720" rIns="91440" bIns="45720" numCol="1"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2000" b="1" u="sng" dirty="0" err="1" smtClean="0"/>
              <a:t>The</a:t>
            </a:r>
            <a:r>
              <a:rPr lang="es-ES" sz="2000" b="1" u="sng" dirty="0" smtClean="0"/>
              <a:t> </a:t>
            </a:r>
            <a:r>
              <a:rPr lang="es-ES" sz="2000" b="1" u="sng" dirty="0" err="1" smtClean="0"/>
              <a:t>same</a:t>
            </a:r>
            <a:r>
              <a:rPr lang="es-ES" sz="2000" b="1" u="sng" dirty="0" smtClean="0"/>
              <a:t> as </a:t>
            </a:r>
            <a:r>
              <a:rPr lang="es-ES" sz="2000" b="1" u="sng" dirty="0" err="1" smtClean="0"/>
              <a:t>Vessels</a:t>
            </a:r>
            <a:r>
              <a:rPr lang="es-ES" sz="2000" b="1" u="sng" dirty="0" smtClean="0"/>
              <a:t> of </a:t>
            </a:r>
            <a:r>
              <a:rPr lang="es-ES" sz="2000" b="1" u="sng" dirty="0" smtClean="0"/>
              <a:t>Honor</a:t>
            </a:r>
          </a:p>
          <a:p>
            <a:pPr marL="0" indent="0">
              <a:buNone/>
            </a:pPr>
            <a:r>
              <a:rPr lang="es-ES" sz="2000" dirty="0" err="1" smtClean="0"/>
              <a:t>But</a:t>
            </a:r>
            <a:r>
              <a:rPr lang="es-ES" sz="2000" dirty="0" smtClean="0"/>
              <a:t> </a:t>
            </a:r>
            <a:r>
              <a:rPr lang="es-ES" sz="2000" dirty="0" smtClean="0"/>
              <a:t>placed </a:t>
            </a:r>
            <a:r>
              <a:rPr lang="es-ES" sz="2000" dirty="0" err="1" smtClean="0"/>
              <a:t>along</a:t>
            </a:r>
            <a:r>
              <a:rPr lang="es-ES" sz="2000" dirty="0" smtClean="0"/>
              <a:t> </a:t>
            </a:r>
            <a:r>
              <a:rPr lang="es-ES" sz="2000" dirty="0" err="1" smtClean="0"/>
              <a:t>paths</a:t>
            </a:r>
            <a:r>
              <a:rPr lang="es-ES" sz="2000" dirty="0" smtClean="0"/>
              <a:t> </a:t>
            </a:r>
            <a:r>
              <a:rPr lang="es-ES" sz="2000" dirty="0" err="1" smtClean="0"/>
              <a:t>to</a:t>
            </a:r>
            <a:r>
              <a:rPr lang="es-ES" sz="2000" dirty="0" smtClean="0"/>
              <a:t> </a:t>
            </a:r>
            <a:r>
              <a:rPr lang="es-ES" sz="2000" dirty="0" err="1" smtClean="0"/>
              <a:t>the</a:t>
            </a:r>
            <a:r>
              <a:rPr lang="es-ES" sz="2000" dirty="0" smtClean="0"/>
              <a:t> </a:t>
            </a:r>
            <a:r>
              <a:rPr lang="es-ES" sz="2000" dirty="0" err="1" smtClean="0"/>
              <a:t>city</a:t>
            </a:r>
            <a:r>
              <a:rPr lang="es-ES" sz="2000" dirty="0" smtClean="0"/>
              <a:t>, so </a:t>
            </a:r>
            <a:r>
              <a:rPr lang="es-ES" sz="2000" dirty="0" err="1" smtClean="0"/>
              <a:t>those</a:t>
            </a:r>
            <a:r>
              <a:rPr lang="es-ES" sz="2000" dirty="0" smtClean="0"/>
              <a:t> </a:t>
            </a:r>
            <a:r>
              <a:rPr lang="es-ES" sz="2000" dirty="0" err="1" smtClean="0"/>
              <a:t>who</a:t>
            </a:r>
            <a:r>
              <a:rPr lang="es-ES" sz="2000" dirty="0" smtClean="0"/>
              <a:t> </a:t>
            </a:r>
            <a:r>
              <a:rPr lang="es-ES" sz="2000" dirty="0" err="1" smtClean="0"/>
              <a:t>passed</a:t>
            </a:r>
            <a:r>
              <a:rPr lang="es-ES" sz="2000" dirty="0" smtClean="0"/>
              <a:t> (</a:t>
            </a:r>
            <a:r>
              <a:rPr lang="es-ES" sz="2000" dirty="0" err="1" smtClean="0"/>
              <a:t>pilgrims</a:t>
            </a:r>
            <a:r>
              <a:rPr lang="es-ES" sz="2000" dirty="0" smtClean="0"/>
              <a:t> and </a:t>
            </a:r>
            <a:r>
              <a:rPr lang="es-ES" sz="2000" dirty="0" err="1" smtClean="0"/>
              <a:t>strangers</a:t>
            </a:r>
            <a:r>
              <a:rPr lang="es-ES" sz="2000" dirty="0" smtClean="0"/>
              <a:t>) </a:t>
            </a:r>
            <a:r>
              <a:rPr lang="es-ES" sz="2000" dirty="0" err="1" smtClean="0"/>
              <a:t>could</a:t>
            </a:r>
            <a:r>
              <a:rPr lang="es-ES" sz="2000" dirty="0" smtClean="0"/>
              <a:t> </a:t>
            </a:r>
            <a:r>
              <a:rPr lang="es-ES" sz="2000" dirty="0" err="1" smtClean="0"/>
              <a:t>drink</a:t>
            </a:r>
            <a:r>
              <a:rPr lang="es-ES" sz="2000" dirty="0" smtClean="0"/>
              <a:t>. </a:t>
            </a:r>
            <a:r>
              <a:rPr lang="es-ES" sz="2000" dirty="0" err="1" smtClean="0"/>
              <a:t>These</a:t>
            </a:r>
            <a:r>
              <a:rPr lang="es-ES" sz="2000" dirty="0" smtClean="0"/>
              <a:t> </a:t>
            </a:r>
            <a:r>
              <a:rPr lang="es-ES" sz="2000" dirty="0" err="1" smtClean="0"/>
              <a:t>were</a:t>
            </a:r>
            <a:r>
              <a:rPr lang="es-ES" sz="2000" dirty="0" smtClean="0"/>
              <a:t> </a:t>
            </a:r>
            <a:r>
              <a:rPr lang="es-ES" sz="2000" dirty="0" err="1" smtClean="0"/>
              <a:t>periodically</a:t>
            </a:r>
            <a:r>
              <a:rPr lang="es-ES" sz="2000" dirty="0" smtClean="0"/>
              <a:t> </a:t>
            </a:r>
            <a:r>
              <a:rPr lang="es-ES" sz="2000" dirty="0" err="1" smtClean="0"/>
              <a:t>taken</a:t>
            </a:r>
            <a:r>
              <a:rPr lang="es-ES" sz="2000" dirty="0" smtClean="0"/>
              <a:t> home </a:t>
            </a:r>
            <a:r>
              <a:rPr lang="es-ES" sz="2000" dirty="0" err="1" smtClean="0"/>
              <a:t>to</a:t>
            </a:r>
            <a:r>
              <a:rPr lang="es-ES" sz="2000" dirty="0" smtClean="0"/>
              <a:t> be </a:t>
            </a:r>
            <a:r>
              <a:rPr lang="es-ES" sz="2000" dirty="0" err="1" smtClean="0"/>
              <a:t>cleaned</a:t>
            </a:r>
            <a:r>
              <a:rPr lang="es-ES" sz="2000" dirty="0" smtClean="0"/>
              <a:t>, </a:t>
            </a:r>
            <a:r>
              <a:rPr lang="es-ES" sz="2000" dirty="0" err="1" smtClean="0"/>
              <a:t>refilled</a:t>
            </a:r>
            <a:r>
              <a:rPr lang="es-ES" sz="2000" dirty="0" smtClean="0"/>
              <a:t> and </a:t>
            </a:r>
            <a:r>
              <a:rPr lang="es-ES" sz="2000" dirty="0" err="1" smtClean="0"/>
              <a:t>returned</a:t>
            </a:r>
            <a:r>
              <a:rPr lang="es-ES" sz="2000" dirty="0" smtClean="0"/>
              <a:t>.</a:t>
            </a:r>
          </a:p>
          <a:p>
            <a:pPr marL="0" indent="0">
              <a:buNone/>
            </a:pPr>
            <a:endParaRPr lang="es-ES" sz="2000" dirty="0" smtClean="0"/>
          </a:p>
          <a:p>
            <a:pPr marL="0" indent="0">
              <a:buNone/>
            </a:pPr>
            <a:r>
              <a:rPr lang="es-ES" sz="2000" b="1" u="sng" dirty="0" smtClean="0"/>
              <a:t>Eran </a:t>
            </a:r>
            <a:r>
              <a:rPr lang="es-ES" sz="2000" b="1" u="sng" dirty="0"/>
              <a:t>igual que los Vasos de </a:t>
            </a:r>
            <a:r>
              <a:rPr lang="es-ES" sz="2000" b="1" u="sng" dirty="0" smtClean="0"/>
              <a:t>Honra</a:t>
            </a:r>
            <a:endParaRPr lang="en-US" sz="2000" b="1" u="sng" dirty="0"/>
          </a:p>
          <a:p>
            <a:pPr marL="0" indent="0">
              <a:buNone/>
            </a:pPr>
            <a:r>
              <a:rPr lang="es-ES" sz="2000" dirty="0" smtClean="0"/>
              <a:t>Pero </a:t>
            </a:r>
            <a:r>
              <a:rPr lang="es-ES" sz="2000" dirty="0"/>
              <a:t>colocados en las orillas de los </a:t>
            </a:r>
            <a:r>
              <a:rPr lang="es-ES" sz="2000" dirty="0" smtClean="0"/>
              <a:t>camino, para </a:t>
            </a:r>
            <a:r>
              <a:rPr lang="es-ES" sz="2000" dirty="0"/>
              <a:t>que el que pasara por el camino (el peregrino y extranjero) tuviera que tomar. </a:t>
            </a:r>
            <a:r>
              <a:rPr lang="es-ES" sz="2000" dirty="0" smtClean="0"/>
              <a:t>Estos </a:t>
            </a:r>
            <a:r>
              <a:rPr lang="es-ES" sz="2000" dirty="0"/>
              <a:t>eran </a:t>
            </a:r>
            <a:r>
              <a:rPr lang="es-ES" sz="2000" dirty="0" err="1"/>
              <a:t>traidos</a:t>
            </a:r>
            <a:r>
              <a:rPr lang="es-ES" sz="2000" dirty="0"/>
              <a:t> </a:t>
            </a:r>
            <a:r>
              <a:rPr lang="es-ES" sz="2000" dirty="0" err="1"/>
              <a:t>periodicamente</a:t>
            </a:r>
            <a:r>
              <a:rPr lang="es-ES" sz="2000" dirty="0"/>
              <a:t> a </a:t>
            </a:r>
            <a:r>
              <a:rPr lang="en-US" sz="2000" dirty="0"/>
              <a:t>los </a:t>
            </a:r>
            <a:r>
              <a:rPr lang="en-US" sz="2000" dirty="0" err="1"/>
              <a:t>hogares</a:t>
            </a:r>
            <a:r>
              <a:rPr lang="en-US" sz="2000" dirty="0"/>
              <a:t> </a:t>
            </a:r>
            <a:r>
              <a:rPr lang="en-US" sz="2000" dirty="0" err="1"/>
              <a:t>para</a:t>
            </a:r>
            <a:r>
              <a:rPr lang="en-US" sz="2000" dirty="0"/>
              <a:t> </a:t>
            </a:r>
            <a:r>
              <a:rPr lang="en-US" sz="2000" dirty="0" err="1"/>
              <a:t>ser</a:t>
            </a:r>
            <a:r>
              <a:rPr lang="en-US" sz="2000" dirty="0"/>
              <a:t> </a:t>
            </a:r>
            <a:r>
              <a:rPr lang="en-US" sz="2000" dirty="0" err="1"/>
              <a:t>llenados</a:t>
            </a:r>
            <a:r>
              <a:rPr lang="en-US" sz="2000" dirty="0"/>
              <a:t> y </a:t>
            </a:r>
            <a:r>
              <a:rPr lang="en-US" sz="2000" dirty="0" err="1"/>
              <a:t>puestos</a:t>
            </a:r>
            <a:r>
              <a:rPr lang="en-US" sz="2000" dirty="0"/>
              <a:t>  </a:t>
            </a:r>
            <a:r>
              <a:rPr lang="en-US" sz="2000" dirty="0" err="1"/>
              <a:t>nuevamente</a:t>
            </a:r>
            <a:r>
              <a:rPr lang="en-US" sz="2000" dirty="0"/>
              <a:t> a </a:t>
            </a:r>
            <a:r>
              <a:rPr lang="en-US" sz="2000" dirty="0" err="1"/>
              <a:t>las</a:t>
            </a:r>
            <a:r>
              <a:rPr lang="en-US" sz="2000" dirty="0"/>
              <a:t> </a:t>
            </a:r>
            <a:r>
              <a:rPr lang="en-US" sz="2000" dirty="0" err="1"/>
              <a:t>afueras</a:t>
            </a:r>
            <a:r>
              <a:rPr lang="en-US" sz="2000" dirty="0"/>
              <a:t> de </a:t>
            </a:r>
            <a:r>
              <a:rPr lang="en-US" sz="2000" dirty="0" err="1"/>
              <a:t>las</a:t>
            </a:r>
            <a:r>
              <a:rPr lang="en-US" sz="2000" dirty="0"/>
              <a:t> </a:t>
            </a:r>
            <a:r>
              <a:rPr lang="en-US" sz="2000" dirty="0" err="1"/>
              <a:t>ciudades</a:t>
            </a:r>
            <a:r>
              <a:rPr lang="en-US" sz="2000" dirty="0" smtClean="0"/>
              <a:t>.</a:t>
            </a:r>
          </a:p>
        </p:txBody>
      </p:sp>
      <p:sp>
        <p:nvSpPr>
          <p:cNvPr id="8" name="Content Placeholder 2"/>
          <p:cNvSpPr txBox="1">
            <a:spLocks/>
          </p:cNvSpPr>
          <p:nvPr/>
        </p:nvSpPr>
        <p:spPr>
          <a:xfrm>
            <a:off x="476003" y="4952997"/>
            <a:ext cx="2971800" cy="1524004"/>
          </a:xfrm>
          <a:prstGeom prst="rect">
            <a:avLst/>
          </a:prstGeom>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Romans 9: 22-26 (MSG)</a:t>
            </a:r>
          </a:p>
          <a:p>
            <a:pPr marL="0" indent="0">
              <a:buNone/>
            </a:pPr>
            <a:r>
              <a:rPr lang="en-US" sz="1600" dirty="0" smtClean="0"/>
              <a:t>  Children of the living God</a:t>
            </a:r>
          </a:p>
        </p:txBody>
      </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071" t="17428" r="38393" b="31429"/>
          <a:stretch/>
        </p:blipFill>
        <p:spPr bwMode="auto">
          <a:xfrm>
            <a:off x="457200" y="1371600"/>
            <a:ext cx="5180323"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8645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1143000"/>
          </a:xfrm>
        </p:spPr>
        <p:txBody>
          <a:bodyPr>
            <a:normAutofit/>
          </a:bodyPr>
          <a:lstStyle/>
          <a:p>
            <a:pPr algn="l"/>
            <a:r>
              <a:rPr lang="en-US" sz="3000" b="1" u="sng" dirty="0" smtClean="0"/>
              <a:t>Chosen Vessels (</a:t>
            </a:r>
            <a:r>
              <a:rPr lang="en-US" sz="3000" b="1" u="sng" dirty="0" err="1" smtClean="0"/>
              <a:t>Vasos</a:t>
            </a:r>
            <a:r>
              <a:rPr lang="en-US" sz="3000" b="1" u="sng" dirty="0" smtClean="0"/>
              <a:t> </a:t>
            </a:r>
            <a:r>
              <a:rPr lang="en-US" sz="3000" b="1" u="sng" dirty="0" err="1" smtClean="0"/>
              <a:t>Escogidos</a:t>
            </a:r>
            <a:r>
              <a:rPr lang="en-US" sz="3000" b="1" u="sng" dirty="0" smtClean="0"/>
              <a:t>)</a:t>
            </a:r>
            <a:endParaRPr lang="en-US" sz="3000" b="1" u="sng" dirty="0"/>
          </a:p>
        </p:txBody>
      </p:sp>
      <p:sp>
        <p:nvSpPr>
          <p:cNvPr id="4" name="Content Placeholder 2"/>
          <p:cNvSpPr txBox="1">
            <a:spLocks/>
          </p:cNvSpPr>
          <p:nvPr/>
        </p:nvSpPr>
        <p:spPr>
          <a:xfrm>
            <a:off x="4343400" y="1371601"/>
            <a:ext cx="3810000" cy="1603386"/>
          </a:xfrm>
          <a:prstGeom prst="rect">
            <a:avLst/>
          </a:prstGeom>
          <a:solidFill>
            <a:schemeClr val="bg2">
              <a:lumMod val="90000"/>
            </a:schemeClr>
          </a:solidFill>
          <a:ln>
            <a:solidFill>
              <a:schemeClr val="tx1"/>
            </a:solidFill>
          </a:ln>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u="sng" dirty="0" smtClean="0"/>
              <a:t>Music(a)</a:t>
            </a:r>
          </a:p>
          <a:p>
            <a:pPr marL="0" indent="0" algn="ctr">
              <a:buNone/>
            </a:pPr>
            <a:endParaRPr lang="es-ES" sz="1600" dirty="0" smtClean="0"/>
          </a:p>
          <a:p>
            <a:pPr marL="0" indent="0" algn="ctr">
              <a:buNone/>
            </a:pPr>
            <a:r>
              <a:rPr lang="es-ES" sz="1600" dirty="0" smtClean="0"/>
              <a:t>Sumérgeme</a:t>
            </a:r>
            <a:r>
              <a:rPr lang="es-ES" sz="1600" dirty="0" smtClean="0"/>
              <a:t>... en el río de tu espíritu </a:t>
            </a:r>
            <a:br>
              <a:rPr lang="es-ES" sz="1600" dirty="0" smtClean="0"/>
            </a:br>
            <a:r>
              <a:rPr lang="es-ES" sz="1600" dirty="0" smtClean="0"/>
              <a:t>Sumérgeme... lo necesitamos señor </a:t>
            </a:r>
            <a:br>
              <a:rPr lang="es-ES" sz="1600" dirty="0" smtClean="0"/>
            </a:br>
            <a:r>
              <a:rPr lang="es-ES" sz="1600" dirty="0" smtClean="0"/>
              <a:t>Sumérgeme.</a:t>
            </a:r>
            <a:endParaRPr lang="en-US" sz="1500" i="1" dirty="0"/>
          </a:p>
          <a:p>
            <a:pPr marL="0" indent="0">
              <a:buNone/>
            </a:pPr>
            <a:endParaRPr lang="en-US" sz="1500" i="1" dirty="0" smtClean="0"/>
          </a:p>
          <a:p>
            <a:pPr marL="0" indent="0">
              <a:buNone/>
            </a:pPr>
            <a:endParaRPr lang="en-US" sz="1500" i="1" dirty="0"/>
          </a:p>
        </p:txBody>
      </p:sp>
      <p:sp>
        <p:nvSpPr>
          <p:cNvPr id="7" name="Content Placeholder 2"/>
          <p:cNvSpPr txBox="1">
            <a:spLocks/>
          </p:cNvSpPr>
          <p:nvPr/>
        </p:nvSpPr>
        <p:spPr>
          <a:xfrm>
            <a:off x="3657599" y="3200400"/>
            <a:ext cx="5105401" cy="3501573"/>
          </a:xfrm>
          <a:prstGeom prst="rect">
            <a:avLst/>
          </a:prstGeom>
        </p:spPr>
        <p:txBody>
          <a:bodyPr vert="horz" lIns="91440" tIns="45720" rIns="91440" bIns="45720" numCol="1"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u="sng" dirty="0" smtClean="0"/>
              <a:t>Think</a:t>
            </a:r>
          </a:p>
          <a:p>
            <a:pPr marL="0" indent="0">
              <a:buNone/>
            </a:pPr>
            <a:r>
              <a:rPr lang="en-US" sz="1600" dirty="0" smtClean="0"/>
              <a:t>These </a:t>
            </a:r>
            <a:r>
              <a:rPr lang="en-US" sz="1600" dirty="0" smtClean="0"/>
              <a:t>were those considered most beautiful. This vessel was set apart, stored in a dark place, but when a person came looking for a special vessel, that’s when the potter pulled out this chosen vessel and did something special...the potter signed it</a:t>
            </a:r>
            <a:r>
              <a:rPr lang="en-US" sz="1600" dirty="0" smtClean="0"/>
              <a:t>.</a:t>
            </a:r>
          </a:p>
          <a:p>
            <a:endParaRPr lang="en-US" sz="1600" dirty="0" smtClean="0"/>
          </a:p>
          <a:p>
            <a:pPr marL="0" indent="0">
              <a:buNone/>
            </a:pPr>
            <a:r>
              <a:rPr lang="en-US" sz="1600" b="1" u="sng" dirty="0" err="1" smtClean="0"/>
              <a:t>Piensa</a:t>
            </a:r>
            <a:endParaRPr lang="en-US" sz="1600" b="1" u="sng" dirty="0"/>
          </a:p>
          <a:p>
            <a:pPr marL="0" indent="0">
              <a:buNone/>
            </a:pPr>
            <a:r>
              <a:rPr lang="en-US" sz="1600" dirty="0" err="1" smtClean="0"/>
              <a:t>Estos</a:t>
            </a:r>
            <a:r>
              <a:rPr lang="en-US" sz="1600" dirty="0" smtClean="0"/>
              <a:t> </a:t>
            </a:r>
            <a:r>
              <a:rPr lang="en-US" sz="1600" dirty="0" err="1" smtClean="0"/>
              <a:t>eran</a:t>
            </a:r>
            <a:r>
              <a:rPr lang="en-US" sz="1600" dirty="0" smtClean="0"/>
              <a:t> </a:t>
            </a:r>
            <a:r>
              <a:rPr lang="en-US" sz="1600" dirty="0" err="1" smtClean="0"/>
              <a:t>aquellos</a:t>
            </a:r>
            <a:r>
              <a:rPr lang="en-US" sz="1600" dirty="0" smtClean="0"/>
              <a:t> </a:t>
            </a:r>
            <a:r>
              <a:rPr lang="en-US" sz="1600" dirty="0" err="1" smtClean="0"/>
              <a:t>que</a:t>
            </a:r>
            <a:r>
              <a:rPr lang="en-US" sz="1600" dirty="0" smtClean="0"/>
              <a:t> el </a:t>
            </a:r>
            <a:r>
              <a:rPr lang="en-US" sz="1600" dirty="0" err="1" smtClean="0"/>
              <a:t>alfarero</a:t>
            </a:r>
            <a:r>
              <a:rPr lang="en-US" sz="1600" dirty="0" smtClean="0"/>
              <a:t> </a:t>
            </a:r>
            <a:r>
              <a:rPr lang="en-US" sz="1600" dirty="0" err="1" smtClean="0"/>
              <a:t>consideraba</a:t>
            </a:r>
            <a:r>
              <a:rPr lang="en-US" sz="1600" dirty="0" smtClean="0"/>
              <a:t> el mas </a:t>
            </a:r>
            <a:r>
              <a:rPr lang="en-US" sz="1600" dirty="0" err="1" smtClean="0"/>
              <a:t>hermoso</a:t>
            </a:r>
            <a:r>
              <a:rPr lang="en-US" sz="1600" dirty="0" smtClean="0"/>
              <a:t>.  Este </a:t>
            </a:r>
            <a:r>
              <a:rPr lang="en-US" sz="1600" dirty="0" err="1" smtClean="0"/>
              <a:t>vaso</a:t>
            </a:r>
            <a:r>
              <a:rPr lang="en-US" sz="1600" dirty="0" smtClean="0"/>
              <a:t> era </a:t>
            </a:r>
            <a:r>
              <a:rPr lang="en-US" sz="1600" dirty="0" err="1" smtClean="0"/>
              <a:t>apartado</a:t>
            </a:r>
            <a:r>
              <a:rPr lang="en-US" sz="1600" dirty="0" smtClean="0"/>
              <a:t> de </a:t>
            </a:r>
            <a:r>
              <a:rPr lang="en-US" sz="1600" dirty="0" err="1" smtClean="0"/>
              <a:t>todos</a:t>
            </a:r>
            <a:r>
              <a:rPr lang="en-US" sz="1600" dirty="0" smtClean="0"/>
              <a:t> los </a:t>
            </a:r>
            <a:r>
              <a:rPr lang="en-US" sz="1600" dirty="0" err="1" smtClean="0"/>
              <a:t>demas</a:t>
            </a:r>
            <a:r>
              <a:rPr lang="en-US" sz="1600" dirty="0" smtClean="0"/>
              <a:t> y era </a:t>
            </a:r>
            <a:r>
              <a:rPr lang="en-US" sz="1600" dirty="0" err="1" smtClean="0"/>
              <a:t>guardado</a:t>
            </a:r>
            <a:r>
              <a:rPr lang="en-US" sz="1600" dirty="0" smtClean="0"/>
              <a:t> en un </a:t>
            </a:r>
            <a:r>
              <a:rPr lang="en-US" sz="1600" dirty="0" err="1" smtClean="0"/>
              <a:t>cuarto</a:t>
            </a:r>
            <a:r>
              <a:rPr lang="en-US" sz="1600" dirty="0" smtClean="0"/>
              <a:t> </a:t>
            </a:r>
            <a:r>
              <a:rPr lang="en-US" sz="1600" dirty="0" err="1" smtClean="0"/>
              <a:t>oscuro</a:t>
            </a:r>
            <a:r>
              <a:rPr lang="en-US" sz="1600" dirty="0" smtClean="0"/>
              <a:t>, </a:t>
            </a:r>
            <a:r>
              <a:rPr lang="en-US" sz="1600" dirty="0" err="1" smtClean="0"/>
              <a:t>pero</a:t>
            </a:r>
            <a:r>
              <a:rPr lang="en-US" sz="1600" dirty="0" smtClean="0"/>
              <a:t> </a:t>
            </a:r>
            <a:r>
              <a:rPr lang="en-US" sz="1600" dirty="0" err="1" smtClean="0"/>
              <a:t>cuando</a:t>
            </a:r>
            <a:r>
              <a:rPr lang="en-US" sz="1600" dirty="0" smtClean="0"/>
              <a:t> </a:t>
            </a:r>
            <a:r>
              <a:rPr lang="en-US" sz="1600" dirty="0" err="1" smtClean="0"/>
              <a:t>llegava</a:t>
            </a:r>
            <a:r>
              <a:rPr lang="en-US" sz="1600" dirty="0" smtClean="0"/>
              <a:t> </a:t>
            </a:r>
            <a:r>
              <a:rPr lang="en-US" sz="1600" dirty="0" err="1" smtClean="0"/>
              <a:t>una</a:t>
            </a:r>
            <a:r>
              <a:rPr lang="en-US" sz="1600" dirty="0" smtClean="0"/>
              <a:t> persona </a:t>
            </a:r>
            <a:r>
              <a:rPr lang="en-US" sz="1600" dirty="0" err="1" smtClean="0"/>
              <a:t>buscando</a:t>
            </a:r>
            <a:r>
              <a:rPr lang="en-US" sz="1600" dirty="0" smtClean="0"/>
              <a:t> un </a:t>
            </a:r>
            <a:r>
              <a:rPr lang="en-US" sz="1600" dirty="0" err="1" smtClean="0"/>
              <a:t>vaso</a:t>
            </a:r>
            <a:r>
              <a:rPr lang="en-US" sz="1600" dirty="0" smtClean="0"/>
              <a:t> especial, </a:t>
            </a:r>
            <a:r>
              <a:rPr lang="en-US" sz="1600" dirty="0" err="1" smtClean="0"/>
              <a:t>acudia</a:t>
            </a:r>
            <a:r>
              <a:rPr lang="en-US" sz="1600" dirty="0" smtClean="0"/>
              <a:t> a </a:t>
            </a:r>
            <a:r>
              <a:rPr lang="en-US" sz="1600" dirty="0" err="1" smtClean="0"/>
              <a:t>este</a:t>
            </a:r>
            <a:r>
              <a:rPr lang="en-US" sz="1600" dirty="0" smtClean="0"/>
              <a:t> </a:t>
            </a:r>
            <a:r>
              <a:rPr lang="en-US" sz="1600" dirty="0" err="1" smtClean="0"/>
              <a:t>cuarto</a:t>
            </a:r>
            <a:r>
              <a:rPr lang="en-US" sz="1600" dirty="0" smtClean="0"/>
              <a:t> y </a:t>
            </a:r>
            <a:r>
              <a:rPr lang="en-US" sz="1600" dirty="0" err="1" smtClean="0"/>
              <a:t>hacia</a:t>
            </a:r>
            <a:r>
              <a:rPr lang="en-US" sz="1600" dirty="0" smtClean="0"/>
              <a:t> </a:t>
            </a:r>
            <a:r>
              <a:rPr lang="en-US" sz="1600" dirty="0" err="1" smtClean="0"/>
              <a:t>algo</a:t>
            </a:r>
            <a:r>
              <a:rPr lang="en-US" sz="1600" dirty="0" smtClean="0"/>
              <a:t> especial...el </a:t>
            </a:r>
            <a:r>
              <a:rPr lang="en-US" sz="1600" dirty="0" err="1" smtClean="0"/>
              <a:t>alfarero</a:t>
            </a:r>
            <a:r>
              <a:rPr lang="en-US" sz="1600" dirty="0" smtClean="0"/>
              <a:t> </a:t>
            </a:r>
            <a:r>
              <a:rPr lang="en-US" sz="1600" dirty="0" err="1" smtClean="0"/>
              <a:t>firmaba</a:t>
            </a:r>
            <a:r>
              <a:rPr lang="en-US" sz="1600" dirty="0" smtClean="0"/>
              <a:t> </a:t>
            </a:r>
            <a:r>
              <a:rPr lang="en-US" sz="1600" dirty="0" err="1" smtClean="0"/>
              <a:t>ese</a:t>
            </a:r>
            <a:r>
              <a:rPr lang="en-US" sz="1600" dirty="0" smtClean="0"/>
              <a:t> </a:t>
            </a:r>
            <a:r>
              <a:rPr lang="en-US" sz="1600" dirty="0" err="1" smtClean="0"/>
              <a:t>vaso</a:t>
            </a:r>
            <a:r>
              <a:rPr lang="en-US" sz="1600" dirty="0" smtClean="0"/>
              <a:t>.</a:t>
            </a:r>
          </a:p>
        </p:txBody>
      </p:sp>
      <p:sp>
        <p:nvSpPr>
          <p:cNvPr id="8" name="Content Placeholder 2"/>
          <p:cNvSpPr txBox="1">
            <a:spLocks/>
          </p:cNvSpPr>
          <p:nvPr/>
        </p:nvSpPr>
        <p:spPr>
          <a:xfrm>
            <a:off x="609600" y="3866151"/>
            <a:ext cx="2971800" cy="874486"/>
          </a:xfrm>
          <a:prstGeom prst="rect">
            <a:avLst/>
          </a:prstGeom>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Isaiah 50: 10 (NIV)</a:t>
            </a:r>
          </a:p>
          <a:p>
            <a:pPr marL="0" indent="0">
              <a:buNone/>
            </a:pPr>
            <a:r>
              <a:rPr lang="en-US" sz="1600" dirty="0"/>
              <a:t> </a:t>
            </a:r>
            <a:r>
              <a:rPr lang="en-US" sz="1600" dirty="0" smtClean="0"/>
              <a:t>     Rely on their God</a:t>
            </a:r>
          </a:p>
        </p:txBody>
      </p:sp>
      <p:pic>
        <p:nvPicPr>
          <p:cNvPr id="4104" name="Picture 8" descr="http://t3.gstatic.com/images?q=tbn:ANd9GcRzrpUvQDQfSzex9njv2noN2tMaxkGo9tRkIXSLiqW28-ilAJO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228" y="1339353"/>
            <a:ext cx="3050772" cy="251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8480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1143000"/>
          </a:xfrm>
        </p:spPr>
        <p:txBody>
          <a:bodyPr>
            <a:normAutofit/>
          </a:bodyPr>
          <a:lstStyle/>
          <a:p>
            <a:pPr algn="l"/>
            <a:r>
              <a:rPr lang="en-US" sz="3000" b="1" u="sng" dirty="0" smtClean="0"/>
              <a:t>Clean Vessels (</a:t>
            </a:r>
            <a:r>
              <a:rPr lang="en-US" sz="3000" b="1" u="sng" dirty="0" err="1" smtClean="0"/>
              <a:t>Vasos</a:t>
            </a:r>
            <a:r>
              <a:rPr lang="en-US" sz="3000" b="1" u="sng" dirty="0" smtClean="0"/>
              <a:t> </a:t>
            </a:r>
            <a:r>
              <a:rPr lang="en-US" sz="3000" b="1" u="sng" dirty="0" err="1" smtClean="0"/>
              <a:t>Limpios</a:t>
            </a:r>
            <a:r>
              <a:rPr lang="en-US" sz="3000" b="1" u="sng" dirty="0" smtClean="0"/>
              <a:t>)</a:t>
            </a:r>
            <a:endParaRPr lang="en-US" sz="3000" b="1" u="sng" dirty="0"/>
          </a:p>
        </p:txBody>
      </p:sp>
      <p:sp>
        <p:nvSpPr>
          <p:cNvPr id="7" name="Content Placeholder 2"/>
          <p:cNvSpPr txBox="1">
            <a:spLocks/>
          </p:cNvSpPr>
          <p:nvPr/>
        </p:nvSpPr>
        <p:spPr>
          <a:xfrm>
            <a:off x="381000" y="1143000"/>
            <a:ext cx="2286000" cy="5181600"/>
          </a:xfrm>
          <a:prstGeom prst="rect">
            <a:avLst/>
          </a:prstGeom>
          <a:ln>
            <a:noFill/>
          </a:ln>
        </p:spPr>
        <p:txBody>
          <a:bodyPr vert="horz" lIns="91440" tIns="45720" rIns="91440" bIns="45720" numCol="1"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u="sng" dirty="0" smtClean="0"/>
              <a:t>Think</a:t>
            </a:r>
          </a:p>
          <a:p>
            <a:pPr marL="0" indent="0">
              <a:buNone/>
            </a:pPr>
            <a:r>
              <a:rPr lang="es-ES" sz="1600" dirty="0" err="1" smtClean="0"/>
              <a:t>These</a:t>
            </a:r>
            <a:r>
              <a:rPr lang="es-ES" sz="1600" dirty="0" smtClean="0"/>
              <a:t> </a:t>
            </a:r>
            <a:r>
              <a:rPr lang="es-ES" sz="1600" dirty="0" err="1" smtClean="0"/>
              <a:t>were</a:t>
            </a:r>
            <a:r>
              <a:rPr lang="es-ES" sz="1600" dirty="0" smtClean="0"/>
              <a:t> </a:t>
            </a:r>
            <a:r>
              <a:rPr lang="es-ES" sz="1600" dirty="0" err="1" smtClean="0"/>
              <a:t>vessels</a:t>
            </a:r>
            <a:r>
              <a:rPr lang="es-ES" sz="1600" dirty="0" smtClean="0"/>
              <a:t> of honor </a:t>
            </a:r>
            <a:r>
              <a:rPr lang="es-ES" sz="1600" dirty="0" err="1" smtClean="0"/>
              <a:t>that</a:t>
            </a:r>
            <a:r>
              <a:rPr lang="es-ES" sz="1600" dirty="0" smtClean="0"/>
              <a:t> </a:t>
            </a:r>
            <a:r>
              <a:rPr lang="es-ES" sz="1600" dirty="0" err="1" smtClean="0"/>
              <a:t>from</a:t>
            </a:r>
            <a:r>
              <a:rPr lang="es-ES" sz="1600" dirty="0" smtClean="0"/>
              <a:t> </a:t>
            </a:r>
            <a:r>
              <a:rPr lang="es-ES" sz="1600" dirty="0" err="1" smtClean="0"/>
              <a:t>over</a:t>
            </a:r>
            <a:r>
              <a:rPr lang="es-ES" sz="1600" dirty="0" smtClean="0"/>
              <a:t> use </a:t>
            </a:r>
            <a:r>
              <a:rPr lang="es-ES" sz="1600" dirty="0" err="1" smtClean="0"/>
              <a:t>have</a:t>
            </a:r>
            <a:r>
              <a:rPr lang="es-ES" sz="1600" dirty="0" smtClean="0"/>
              <a:t> </a:t>
            </a:r>
            <a:r>
              <a:rPr lang="es-ES" sz="1600" dirty="0" err="1" smtClean="0"/>
              <a:t>been</a:t>
            </a:r>
            <a:r>
              <a:rPr lang="es-ES" sz="1600" dirty="0" smtClean="0"/>
              <a:t> </a:t>
            </a:r>
            <a:r>
              <a:rPr lang="es-ES" sz="1600" dirty="0" err="1" smtClean="0"/>
              <a:t>worn</a:t>
            </a:r>
            <a:r>
              <a:rPr lang="es-ES" sz="1600" dirty="0" smtClean="0"/>
              <a:t> </a:t>
            </a:r>
            <a:r>
              <a:rPr lang="es-ES" sz="1600" dirty="0" err="1" smtClean="0"/>
              <a:t>out</a:t>
            </a:r>
            <a:r>
              <a:rPr lang="es-ES" sz="1600" dirty="0" smtClean="0"/>
              <a:t>, </a:t>
            </a:r>
            <a:r>
              <a:rPr lang="es-ES" sz="1600" dirty="0" err="1" smtClean="0"/>
              <a:t>especially</a:t>
            </a:r>
            <a:r>
              <a:rPr lang="es-ES" sz="1600" dirty="0" smtClean="0"/>
              <a:t> </a:t>
            </a:r>
            <a:r>
              <a:rPr lang="es-ES" sz="1600" dirty="0" err="1" smtClean="0"/>
              <a:t>the</a:t>
            </a:r>
            <a:r>
              <a:rPr lang="es-ES" sz="1600" dirty="0" smtClean="0"/>
              <a:t> </a:t>
            </a:r>
            <a:r>
              <a:rPr lang="es-ES" sz="1600" i="1" u="sng" dirty="0" err="1" smtClean="0"/>
              <a:t>mouth</a:t>
            </a:r>
            <a:r>
              <a:rPr lang="es-ES" sz="1600" i="1" u="sng" dirty="0" smtClean="0"/>
              <a:t> and </a:t>
            </a:r>
            <a:r>
              <a:rPr lang="es-ES" sz="1600" i="1" u="sng" dirty="0" err="1" smtClean="0"/>
              <a:t>ears</a:t>
            </a:r>
            <a:r>
              <a:rPr lang="es-ES" sz="1600" dirty="0" smtClean="0"/>
              <a:t>; and are no </a:t>
            </a:r>
            <a:r>
              <a:rPr lang="es-ES" sz="1600" dirty="0" err="1" smtClean="0"/>
              <a:t>longer</a:t>
            </a:r>
            <a:r>
              <a:rPr lang="es-ES" sz="1600" dirty="0" smtClean="0"/>
              <a:t> </a:t>
            </a:r>
            <a:r>
              <a:rPr lang="es-ES" sz="1600" dirty="0" err="1" smtClean="0"/>
              <a:t>used</a:t>
            </a:r>
            <a:r>
              <a:rPr lang="es-ES" sz="1600" dirty="0" smtClean="0"/>
              <a:t> </a:t>
            </a:r>
            <a:r>
              <a:rPr lang="es-ES" sz="1600" dirty="0" err="1" smtClean="0"/>
              <a:t>to</a:t>
            </a:r>
            <a:r>
              <a:rPr lang="es-ES" sz="1600" dirty="0" smtClean="0"/>
              <a:t> </a:t>
            </a:r>
            <a:r>
              <a:rPr lang="es-ES" sz="1600" dirty="0" err="1" smtClean="0"/>
              <a:t>serve</a:t>
            </a:r>
            <a:r>
              <a:rPr lang="es-ES" sz="1600" dirty="0" smtClean="0"/>
              <a:t> </a:t>
            </a:r>
            <a:r>
              <a:rPr lang="es-ES" sz="1600" dirty="0" err="1" smtClean="0"/>
              <a:t>water</a:t>
            </a:r>
            <a:r>
              <a:rPr lang="es-ES" sz="1600" dirty="0" smtClean="0"/>
              <a:t>, </a:t>
            </a:r>
            <a:r>
              <a:rPr lang="es-ES" sz="1600" dirty="0" err="1" smtClean="0"/>
              <a:t>but</a:t>
            </a:r>
            <a:r>
              <a:rPr lang="es-ES" sz="1600" dirty="0" smtClean="0"/>
              <a:t> </a:t>
            </a:r>
            <a:r>
              <a:rPr lang="es-ES" sz="1600" dirty="0" err="1" smtClean="0"/>
              <a:t>they</a:t>
            </a:r>
            <a:r>
              <a:rPr lang="es-ES" sz="1600" dirty="0" smtClean="0"/>
              <a:t> </a:t>
            </a:r>
            <a:r>
              <a:rPr lang="es-ES" sz="1600" dirty="0" err="1" smtClean="0"/>
              <a:t>still</a:t>
            </a:r>
            <a:r>
              <a:rPr lang="es-ES" sz="1600" dirty="0" smtClean="0"/>
              <a:t> </a:t>
            </a:r>
            <a:r>
              <a:rPr lang="es-ES" sz="1600" dirty="0" err="1" smtClean="0"/>
              <a:t>have</a:t>
            </a:r>
            <a:r>
              <a:rPr lang="es-ES" sz="1600" dirty="0" smtClean="0"/>
              <a:t> </a:t>
            </a:r>
            <a:r>
              <a:rPr lang="es-ES" sz="1600" dirty="0" err="1" smtClean="0"/>
              <a:t>life</a:t>
            </a:r>
            <a:r>
              <a:rPr lang="es-ES" sz="1600" dirty="0" smtClean="0"/>
              <a:t> </a:t>
            </a:r>
            <a:r>
              <a:rPr lang="es-ES" sz="1600" dirty="0" err="1" smtClean="0"/>
              <a:t>left</a:t>
            </a:r>
            <a:r>
              <a:rPr lang="es-ES" sz="1600" dirty="0" smtClean="0"/>
              <a:t> in </a:t>
            </a:r>
            <a:r>
              <a:rPr lang="es-ES" sz="1600" dirty="0" err="1" smtClean="0"/>
              <a:t>therm</a:t>
            </a:r>
            <a:r>
              <a:rPr lang="es-ES" sz="1600" dirty="0" smtClean="0"/>
              <a:t>.  </a:t>
            </a:r>
            <a:r>
              <a:rPr lang="es-ES" sz="1600" dirty="0" err="1" smtClean="0"/>
              <a:t>Now</a:t>
            </a:r>
            <a:r>
              <a:rPr lang="es-ES" sz="1600" dirty="0" smtClean="0"/>
              <a:t> </a:t>
            </a:r>
            <a:r>
              <a:rPr lang="es-ES" sz="1600" dirty="0" err="1" smtClean="0"/>
              <a:t>used</a:t>
            </a:r>
            <a:r>
              <a:rPr lang="es-ES" sz="1600" dirty="0" smtClean="0"/>
              <a:t> </a:t>
            </a:r>
            <a:r>
              <a:rPr lang="es-ES" sz="1600" dirty="0" err="1" smtClean="0"/>
              <a:t>to</a:t>
            </a:r>
            <a:r>
              <a:rPr lang="es-ES" sz="1600" dirty="0" smtClean="0"/>
              <a:t> </a:t>
            </a:r>
            <a:r>
              <a:rPr lang="es-ES" sz="1600" dirty="0" err="1" smtClean="0"/>
              <a:t>carry</a:t>
            </a:r>
            <a:r>
              <a:rPr lang="es-ES" sz="1600" dirty="0" smtClean="0"/>
              <a:t> </a:t>
            </a:r>
            <a:r>
              <a:rPr lang="es-ES" sz="1600" dirty="0" err="1" smtClean="0"/>
              <a:t>grain</a:t>
            </a:r>
            <a:r>
              <a:rPr lang="es-ES" sz="1600" dirty="0" smtClean="0"/>
              <a:t> </a:t>
            </a:r>
            <a:r>
              <a:rPr lang="es-ES" sz="1600" dirty="0" err="1" smtClean="0"/>
              <a:t>offerings</a:t>
            </a:r>
            <a:r>
              <a:rPr lang="es-ES" sz="1600" dirty="0" smtClean="0"/>
              <a:t> </a:t>
            </a:r>
            <a:r>
              <a:rPr lang="es-ES" sz="1600" dirty="0" err="1" smtClean="0"/>
              <a:t>to</a:t>
            </a:r>
            <a:r>
              <a:rPr lang="es-ES" sz="1600" dirty="0" smtClean="0"/>
              <a:t> </a:t>
            </a:r>
            <a:r>
              <a:rPr lang="es-ES" sz="1600" dirty="0" err="1" smtClean="0"/>
              <a:t>the</a:t>
            </a:r>
            <a:r>
              <a:rPr lang="es-ES" sz="1600" dirty="0" smtClean="0"/>
              <a:t> temple of </a:t>
            </a:r>
            <a:r>
              <a:rPr lang="es-ES" sz="1600" dirty="0" err="1" smtClean="0"/>
              <a:t>God</a:t>
            </a:r>
            <a:r>
              <a:rPr lang="es-ES" sz="1600" dirty="0" smtClean="0"/>
              <a:t>.  At </a:t>
            </a:r>
            <a:r>
              <a:rPr lang="es-ES" sz="1600" dirty="0" err="1" smtClean="0"/>
              <a:t>years</a:t>
            </a:r>
            <a:r>
              <a:rPr lang="es-ES" sz="1600" dirty="0" smtClean="0"/>
              <a:t> </a:t>
            </a:r>
            <a:r>
              <a:rPr lang="es-ES" sz="1600" dirty="0" err="1" smtClean="0"/>
              <a:t>end</a:t>
            </a:r>
            <a:r>
              <a:rPr lang="es-ES" sz="1600" dirty="0" smtClean="0"/>
              <a:t> </a:t>
            </a:r>
            <a:r>
              <a:rPr lang="es-ES" sz="1600" dirty="0" err="1" smtClean="0"/>
              <a:t>ministers</a:t>
            </a:r>
            <a:r>
              <a:rPr lang="es-ES" sz="1600" dirty="0" smtClean="0"/>
              <a:t> </a:t>
            </a:r>
            <a:r>
              <a:rPr lang="es-ES" sz="1600" dirty="0" err="1" smtClean="0"/>
              <a:t>will</a:t>
            </a:r>
            <a:r>
              <a:rPr lang="es-ES" sz="1600" dirty="0" smtClean="0"/>
              <a:t> </a:t>
            </a:r>
            <a:r>
              <a:rPr lang="es-ES" sz="1600" dirty="0" err="1" smtClean="0"/>
              <a:t>bring</a:t>
            </a:r>
            <a:r>
              <a:rPr lang="es-ES" sz="1600" dirty="0" smtClean="0"/>
              <a:t> </a:t>
            </a:r>
            <a:r>
              <a:rPr lang="es-ES" sz="1600" dirty="0" err="1" smtClean="0"/>
              <a:t>these</a:t>
            </a:r>
            <a:r>
              <a:rPr lang="es-ES" sz="1600" dirty="0" smtClean="0"/>
              <a:t> </a:t>
            </a:r>
            <a:r>
              <a:rPr lang="es-ES" sz="1600" dirty="0" err="1" smtClean="0"/>
              <a:t>to</a:t>
            </a:r>
            <a:r>
              <a:rPr lang="es-ES" sz="1600" dirty="0" smtClean="0"/>
              <a:t> </a:t>
            </a:r>
            <a:r>
              <a:rPr lang="es-ES" sz="1600" dirty="0" err="1" smtClean="0"/>
              <a:t>the</a:t>
            </a:r>
            <a:r>
              <a:rPr lang="es-ES" sz="1600" dirty="0" smtClean="0"/>
              <a:t> </a:t>
            </a:r>
            <a:r>
              <a:rPr lang="es-ES" sz="1600" dirty="0" err="1" smtClean="0"/>
              <a:t>potters</a:t>
            </a:r>
            <a:r>
              <a:rPr lang="es-ES" sz="1600" dirty="0" smtClean="0"/>
              <a:t> </a:t>
            </a:r>
            <a:r>
              <a:rPr lang="es-ES" sz="1600" dirty="0" err="1" smtClean="0"/>
              <a:t>house</a:t>
            </a:r>
            <a:r>
              <a:rPr lang="es-ES" sz="1600" dirty="0" smtClean="0"/>
              <a:t> </a:t>
            </a:r>
            <a:r>
              <a:rPr lang="es-ES" sz="1600" dirty="0" err="1" smtClean="0"/>
              <a:t>to</a:t>
            </a:r>
            <a:r>
              <a:rPr lang="es-ES" sz="1600" dirty="0" smtClean="0"/>
              <a:t> be </a:t>
            </a:r>
            <a:r>
              <a:rPr lang="es-ES" sz="1600" dirty="0" err="1" smtClean="0"/>
              <a:t>repaired</a:t>
            </a:r>
            <a:r>
              <a:rPr lang="es-ES" sz="1600" dirty="0" smtClean="0"/>
              <a:t> and </a:t>
            </a:r>
            <a:r>
              <a:rPr lang="es-ES" sz="1600" dirty="0" err="1" smtClean="0"/>
              <a:t>renovated</a:t>
            </a:r>
            <a:r>
              <a:rPr lang="es-ES" sz="1600" dirty="0" smtClean="0"/>
              <a:t>.  </a:t>
            </a:r>
            <a:endParaRPr lang="es-ES" sz="1600" dirty="0" smtClean="0"/>
          </a:p>
          <a:p>
            <a:pPr marL="0" indent="0">
              <a:buNone/>
            </a:pPr>
            <a:endParaRPr lang="es-ES" sz="1600" dirty="0"/>
          </a:p>
          <a:p>
            <a:pPr marL="0" indent="0">
              <a:buNone/>
            </a:pPr>
            <a:r>
              <a:rPr lang="es-ES" sz="1600" dirty="0" err="1" smtClean="0"/>
              <a:t>From</a:t>
            </a:r>
            <a:r>
              <a:rPr lang="es-ES" sz="1600" dirty="0" smtClean="0"/>
              <a:t> </a:t>
            </a:r>
            <a:r>
              <a:rPr lang="es-ES" sz="1600" dirty="0" err="1" smtClean="0"/>
              <a:t>these</a:t>
            </a:r>
            <a:r>
              <a:rPr lang="es-ES" sz="1600" dirty="0" smtClean="0"/>
              <a:t> </a:t>
            </a:r>
            <a:r>
              <a:rPr lang="es-ES" sz="1600" dirty="0" err="1" smtClean="0"/>
              <a:t>we</a:t>
            </a:r>
            <a:r>
              <a:rPr lang="es-ES" sz="1600" dirty="0" smtClean="0"/>
              <a:t> </a:t>
            </a:r>
            <a:r>
              <a:rPr lang="es-ES" sz="1600" dirty="0" err="1" smtClean="0"/>
              <a:t>find</a:t>
            </a:r>
            <a:r>
              <a:rPr lang="es-ES" sz="1600" dirty="0" smtClean="0"/>
              <a:t> </a:t>
            </a:r>
            <a:r>
              <a:rPr lang="es-ES" sz="1600" dirty="0" err="1" smtClean="0"/>
              <a:t>broken</a:t>
            </a:r>
            <a:r>
              <a:rPr lang="es-ES" sz="1600" dirty="0" smtClean="0"/>
              <a:t> </a:t>
            </a:r>
            <a:r>
              <a:rPr lang="es-ES" sz="1600" dirty="0" err="1" smtClean="0"/>
              <a:t>vessels</a:t>
            </a:r>
            <a:r>
              <a:rPr lang="es-ES" sz="1600" dirty="0" smtClean="0"/>
              <a:t>. </a:t>
            </a:r>
          </a:p>
        </p:txBody>
      </p:sp>
      <p:sp>
        <p:nvSpPr>
          <p:cNvPr id="6" name="Content Placeholder 2"/>
          <p:cNvSpPr txBox="1">
            <a:spLocks/>
          </p:cNvSpPr>
          <p:nvPr/>
        </p:nvSpPr>
        <p:spPr>
          <a:xfrm>
            <a:off x="6553200" y="1143000"/>
            <a:ext cx="2209799" cy="5181600"/>
          </a:xfrm>
          <a:prstGeom prst="rect">
            <a:avLst/>
          </a:prstGeom>
          <a:ln>
            <a:noFill/>
          </a:ln>
        </p:spPr>
        <p:txBody>
          <a:bodyPr vert="horz" lIns="91440" tIns="45720" rIns="91440" bIns="45720" numCol="1"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u="sng" dirty="0" err="1" smtClean="0"/>
              <a:t>Piensa</a:t>
            </a:r>
            <a:endParaRPr lang="en-US" sz="1600" b="1" u="sng" dirty="0"/>
          </a:p>
          <a:p>
            <a:pPr marL="0" indent="0">
              <a:buNone/>
            </a:pPr>
            <a:r>
              <a:rPr lang="es-ES" sz="1600" dirty="0" smtClean="0"/>
              <a:t>Eran </a:t>
            </a:r>
            <a:r>
              <a:rPr lang="es-ES" sz="1600" dirty="0"/>
              <a:t>vasos de honra que por </a:t>
            </a:r>
            <a:r>
              <a:rPr lang="es-ES" sz="1600" dirty="0" smtClean="0"/>
              <a:t>demasiado </a:t>
            </a:r>
            <a:r>
              <a:rPr lang="es-ES" sz="1600" dirty="0"/>
              <a:t>uso </a:t>
            </a:r>
            <a:r>
              <a:rPr lang="es-ES" sz="1600" dirty="0" smtClean="0"/>
              <a:t>se desgastaron, </a:t>
            </a:r>
            <a:r>
              <a:rPr lang="es-ES" sz="1600" dirty="0"/>
              <a:t>especialmente </a:t>
            </a:r>
            <a:r>
              <a:rPr lang="es-ES" sz="1600" i="1" dirty="0"/>
              <a:t>la boca y las </a:t>
            </a:r>
            <a:r>
              <a:rPr lang="es-ES" sz="1600" i="1" dirty="0" smtClean="0"/>
              <a:t>orejas</a:t>
            </a:r>
            <a:r>
              <a:rPr lang="es-ES" sz="1600" dirty="0" smtClean="0"/>
              <a:t>; y </a:t>
            </a:r>
            <a:r>
              <a:rPr lang="es-ES" sz="1600" dirty="0"/>
              <a:t>ya no los </a:t>
            </a:r>
            <a:r>
              <a:rPr lang="es-ES" sz="1600" dirty="0" smtClean="0"/>
              <a:t>usaban </a:t>
            </a:r>
            <a:r>
              <a:rPr lang="es-ES" sz="1600" dirty="0"/>
              <a:t>para servir agua, pero aun </a:t>
            </a:r>
            <a:r>
              <a:rPr lang="es-ES" sz="1600" dirty="0" smtClean="0"/>
              <a:t>tienen </a:t>
            </a:r>
            <a:r>
              <a:rPr lang="es-ES" sz="1600" dirty="0"/>
              <a:t>un uso, se usaban para llevar el diezmo del grano a la casa de Dios. </a:t>
            </a:r>
            <a:r>
              <a:rPr lang="es-ES" sz="1600" dirty="0" smtClean="0"/>
              <a:t>Al </a:t>
            </a:r>
            <a:r>
              <a:rPr lang="es-ES" sz="1600" dirty="0"/>
              <a:t>fin del año los ministros del templo los llevaban a la </a:t>
            </a:r>
            <a:r>
              <a:rPr lang="es-ES" sz="1600" dirty="0" smtClean="0"/>
              <a:t>casa </a:t>
            </a:r>
            <a:r>
              <a:rPr lang="es-ES" sz="1600" dirty="0"/>
              <a:t>del alfarero para ser reparados y renovados. </a:t>
            </a:r>
            <a:endParaRPr lang="es-ES" sz="1600" dirty="0" smtClean="0"/>
          </a:p>
          <a:p>
            <a:pPr marL="0" indent="0">
              <a:buNone/>
            </a:pPr>
            <a:endParaRPr lang="es-ES" sz="1600" dirty="0"/>
          </a:p>
          <a:p>
            <a:pPr marL="0" indent="0">
              <a:buNone/>
            </a:pPr>
            <a:r>
              <a:rPr lang="es-ES" sz="1600" dirty="0" smtClean="0"/>
              <a:t>De </a:t>
            </a:r>
            <a:r>
              <a:rPr lang="es-ES" sz="1600" dirty="0"/>
              <a:t>estos vasos </a:t>
            </a:r>
            <a:r>
              <a:rPr lang="es-ES" sz="1600" dirty="0" smtClean="0"/>
              <a:t>se encuentran los </a:t>
            </a:r>
            <a:r>
              <a:rPr lang="es-ES" sz="1600" dirty="0"/>
              <a:t>vasos </a:t>
            </a:r>
            <a:r>
              <a:rPr lang="es-ES" sz="1600" dirty="0" smtClean="0"/>
              <a:t>vasos quebrantados</a:t>
            </a:r>
            <a:r>
              <a:rPr lang="es-ES" sz="1600" dirty="0"/>
              <a:t>. </a:t>
            </a:r>
          </a:p>
        </p:txBody>
      </p:sp>
      <p:pic>
        <p:nvPicPr>
          <p:cNvPr id="1026" name="Picture 2" descr="http://common.csnstores.com/common/products/STA/STA1981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352800"/>
            <a:ext cx="2971800" cy="29718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3124200" y="1143000"/>
            <a:ext cx="2971800" cy="1905000"/>
          </a:xfrm>
          <a:prstGeom prst="rect">
            <a:avLst/>
          </a:prstGeom>
          <a:solidFill>
            <a:schemeClr val="bg2">
              <a:lumMod val="90000"/>
            </a:schemeClr>
          </a:solidFill>
          <a:ln>
            <a:solidFill>
              <a:schemeClr val="tx1"/>
            </a:solidFill>
          </a:ln>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u="sng" dirty="0" smtClean="0"/>
              <a:t>Music(a)</a:t>
            </a:r>
          </a:p>
          <a:p>
            <a:pPr marL="0" indent="0" algn="ctr">
              <a:buNone/>
            </a:pPr>
            <a:r>
              <a:rPr lang="es-ES" sz="1600" dirty="0" smtClean="0"/>
              <a:t>Sumérgeme</a:t>
            </a:r>
            <a:r>
              <a:rPr lang="es-ES" sz="1600" dirty="0" smtClean="0"/>
              <a:t>... </a:t>
            </a:r>
            <a:endParaRPr lang="es-ES" sz="1600" dirty="0" smtClean="0"/>
          </a:p>
          <a:p>
            <a:pPr marL="0" indent="0" algn="ctr">
              <a:buNone/>
            </a:pPr>
            <a:r>
              <a:rPr lang="es-ES" sz="1600" dirty="0" smtClean="0"/>
              <a:t>en </a:t>
            </a:r>
            <a:r>
              <a:rPr lang="es-ES" sz="1600" dirty="0" smtClean="0"/>
              <a:t>el río de tu espíritu </a:t>
            </a:r>
            <a:br>
              <a:rPr lang="es-ES" sz="1600" dirty="0" smtClean="0"/>
            </a:br>
            <a:r>
              <a:rPr lang="es-ES" sz="1600" dirty="0" smtClean="0"/>
              <a:t>Sumérgeme</a:t>
            </a:r>
            <a:r>
              <a:rPr lang="es-ES" sz="1600" dirty="0" smtClean="0"/>
              <a:t>... </a:t>
            </a:r>
            <a:endParaRPr lang="es-ES" sz="1600" dirty="0" smtClean="0"/>
          </a:p>
          <a:p>
            <a:pPr marL="0" indent="0" algn="ctr">
              <a:buNone/>
            </a:pPr>
            <a:r>
              <a:rPr lang="es-ES" sz="1600" dirty="0" smtClean="0"/>
              <a:t>lo necesito </a:t>
            </a:r>
            <a:r>
              <a:rPr lang="es-ES" sz="1600" dirty="0" smtClean="0"/>
              <a:t>señor </a:t>
            </a:r>
            <a:br>
              <a:rPr lang="es-ES" sz="1600" dirty="0" smtClean="0"/>
            </a:br>
            <a:r>
              <a:rPr lang="es-ES" sz="1600" dirty="0" smtClean="0"/>
              <a:t>Sumérgeme…</a:t>
            </a:r>
            <a:endParaRPr lang="en-US" sz="1500" i="1" dirty="0"/>
          </a:p>
          <a:p>
            <a:pPr marL="0" indent="0">
              <a:buNone/>
            </a:pPr>
            <a:endParaRPr lang="en-US" sz="1500" i="1" dirty="0" smtClean="0"/>
          </a:p>
          <a:p>
            <a:pPr marL="0" indent="0">
              <a:buNone/>
            </a:pPr>
            <a:endParaRPr lang="en-US" sz="1500" i="1" dirty="0"/>
          </a:p>
        </p:txBody>
      </p:sp>
    </p:spTree>
    <p:extLst>
      <p:ext uri="{BB962C8B-B14F-4D97-AF65-F5344CB8AC3E}">
        <p14:creationId xmlns:p14="http://schemas.microsoft.com/office/powerpoint/2010/main" val="1487015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1143000"/>
          </a:xfrm>
        </p:spPr>
        <p:txBody>
          <a:bodyPr>
            <a:normAutofit/>
          </a:bodyPr>
          <a:lstStyle/>
          <a:p>
            <a:pPr algn="l"/>
            <a:r>
              <a:rPr lang="en-US" sz="3000" b="1" u="sng" dirty="0" smtClean="0"/>
              <a:t>Broken Vessels (</a:t>
            </a:r>
            <a:r>
              <a:rPr lang="en-US" sz="3000" b="1" u="sng" dirty="0" err="1" smtClean="0"/>
              <a:t>Vasos</a:t>
            </a:r>
            <a:r>
              <a:rPr lang="en-US" sz="3000" b="1" u="sng" dirty="0" smtClean="0"/>
              <a:t> </a:t>
            </a:r>
            <a:r>
              <a:rPr lang="en-US" sz="3000" b="1" u="sng" dirty="0" err="1" smtClean="0"/>
              <a:t>Quebrantados</a:t>
            </a:r>
            <a:r>
              <a:rPr lang="en-US" sz="3000" b="1" u="sng" dirty="0" smtClean="0"/>
              <a:t>)</a:t>
            </a:r>
            <a:endParaRPr lang="en-US" sz="3000" b="1" u="sng" dirty="0"/>
          </a:p>
        </p:txBody>
      </p:sp>
      <p:sp>
        <p:nvSpPr>
          <p:cNvPr id="4" name="Content Placeholder 2"/>
          <p:cNvSpPr txBox="1">
            <a:spLocks/>
          </p:cNvSpPr>
          <p:nvPr/>
        </p:nvSpPr>
        <p:spPr>
          <a:xfrm>
            <a:off x="4800600" y="1219200"/>
            <a:ext cx="3962400" cy="3544416"/>
          </a:xfrm>
          <a:prstGeom prst="rect">
            <a:avLst/>
          </a:prstGeom>
          <a:ln>
            <a:noFill/>
          </a:ln>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300" b="1" u="sng" dirty="0" err="1"/>
              <a:t>Piensa</a:t>
            </a:r>
            <a:endParaRPr lang="en-US" sz="1300" b="1" u="sng" dirty="0"/>
          </a:p>
          <a:p>
            <a:pPr marL="0" indent="0">
              <a:buNone/>
            </a:pPr>
            <a:r>
              <a:rPr lang="en-US" sz="1300" dirty="0" err="1"/>
              <a:t>Estos</a:t>
            </a:r>
            <a:r>
              <a:rPr lang="en-US" sz="1300" dirty="0"/>
              <a:t> </a:t>
            </a:r>
            <a:r>
              <a:rPr lang="en-US" sz="1300" dirty="0" err="1"/>
              <a:t>eran</a:t>
            </a:r>
            <a:r>
              <a:rPr lang="en-US" sz="1300" dirty="0"/>
              <a:t> los </a:t>
            </a:r>
            <a:r>
              <a:rPr lang="en-US" sz="1300" dirty="0" err="1"/>
              <a:t>vasos</a:t>
            </a:r>
            <a:r>
              <a:rPr lang="en-US" sz="1300" dirty="0"/>
              <a:t> </a:t>
            </a:r>
            <a:r>
              <a:rPr lang="en-US" sz="1300" dirty="0" err="1"/>
              <a:t>que</a:t>
            </a:r>
            <a:r>
              <a:rPr lang="en-US" sz="1300" dirty="0"/>
              <a:t> </a:t>
            </a:r>
            <a:r>
              <a:rPr lang="en-US" sz="1300" dirty="0" err="1"/>
              <a:t>por</a:t>
            </a:r>
            <a:r>
              <a:rPr lang="en-US" sz="1300" dirty="0"/>
              <a:t> el </a:t>
            </a:r>
            <a:r>
              <a:rPr lang="en-US" sz="1300" dirty="0" err="1"/>
              <a:t>uso</a:t>
            </a:r>
            <a:r>
              <a:rPr lang="en-US" sz="1300" dirty="0"/>
              <a:t> </a:t>
            </a:r>
            <a:r>
              <a:rPr lang="en-US" sz="1300" dirty="0" err="1"/>
              <a:t>habian</a:t>
            </a:r>
            <a:r>
              <a:rPr lang="en-US" sz="1300" dirty="0"/>
              <a:t> </a:t>
            </a:r>
            <a:r>
              <a:rPr lang="en-US" sz="1300" dirty="0" err="1"/>
              <a:t>roto</a:t>
            </a:r>
            <a:r>
              <a:rPr lang="en-US" sz="1300" dirty="0"/>
              <a:t> y no </a:t>
            </a:r>
            <a:r>
              <a:rPr lang="en-US" sz="1300" dirty="0" err="1"/>
              <a:t>podian</a:t>
            </a:r>
            <a:r>
              <a:rPr lang="en-US" sz="1300" dirty="0"/>
              <a:t> </a:t>
            </a:r>
            <a:r>
              <a:rPr lang="en-US" sz="1300" dirty="0" err="1"/>
              <a:t>ser</a:t>
            </a:r>
            <a:r>
              <a:rPr lang="en-US" sz="1300" dirty="0"/>
              <a:t> </a:t>
            </a:r>
            <a:r>
              <a:rPr lang="en-US" sz="1300" dirty="0" err="1"/>
              <a:t>usados</a:t>
            </a:r>
            <a:r>
              <a:rPr lang="en-US" sz="1300" dirty="0"/>
              <a:t> </a:t>
            </a:r>
            <a:r>
              <a:rPr lang="en-US" sz="1300" dirty="0" err="1"/>
              <a:t>como</a:t>
            </a:r>
            <a:r>
              <a:rPr lang="en-US" sz="1300" dirty="0"/>
              <a:t> </a:t>
            </a:r>
            <a:r>
              <a:rPr lang="en-US" sz="1300" dirty="0" err="1"/>
              <a:t>vasos</a:t>
            </a:r>
            <a:r>
              <a:rPr lang="en-US" sz="1300" dirty="0"/>
              <a:t> </a:t>
            </a:r>
            <a:r>
              <a:rPr lang="en-US" sz="1300" dirty="0" err="1"/>
              <a:t>limpios</a:t>
            </a:r>
            <a:r>
              <a:rPr lang="en-US" sz="1300" dirty="0"/>
              <a:t> </a:t>
            </a:r>
            <a:r>
              <a:rPr lang="en-US" sz="1300" dirty="0" err="1"/>
              <a:t>asi</a:t>
            </a:r>
            <a:r>
              <a:rPr lang="en-US" sz="1300" dirty="0"/>
              <a:t> </a:t>
            </a:r>
            <a:r>
              <a:rPr lang="en-US" sz="1300" dirty="0" err="1"/>
              <a:t>que</a:t>
            </a:r>
            <a:r>
              <a:rPr lang="en-US" sz="1300" dirty="0"/>
              <a:t> </a:t>
            </a:r>
            <a:r>
              <a:rPr lang="en-US" sz="1300" dirty="0" err="1"/>
              <a:t>eran</a:t>
            </a:r>
            <a:r>
              <a:rPr lang="en-US" sz="1300" dirty="0"/>
              <a:t> </a:t>
            </a:r>
            <a:r>
              <a:rPr lang="en-US" sz="1300" dirty="0" err="1"/>
              <a:t>llevados</a:t>
            </a:r>
            <a:r>
              <a:rPr lang="en-US" sz="1300" dirty="0"/>
              <a:t>  con el </a:t>
            </a:r>
            <a:r>
              <a:rPr lang="en-US" sz="1300" dirty="0" err="1"/>
              <a:t>alfarero</a:t>
            </a:r>
            <a:r>
              <a:rPr lang="en-US" sz="1300" dirty="0"/>
              <a:t> </a:t>
            </a:r>
            <a:r>
              <a:rPr lang="en-US" sz="1300" dirty="0" err="1"/>
              <a:t>para</a:t>
            </a:r>
            <a:r>
              <a:rPr lang="en-US" sz="1300" dirty="0"/>
              <a:t> </a:t>
            </a:r>
            <a:r>
              <a:rPr lang="en-US" sz="1300" dirty="0" err="1"/>
              <a:t>repararlos</a:t>
            </a:r>
            <a:r>
              <a:rPr lang="en-US" sz="1300" dirty="0"/>
              <a:t>.  </a:t>
            </a:r>
            <a:r>
              <a:rPr lang="en-US" sz="1300" dirty="0" smtClean="0"/>
              <a:t>Un </a:t>
            </a:r>
            <a:r>
              <a:rPr lang="en-US" sz="1300" dirty="0" err="1" smtClean="0"/>
              <a:t>proceso</a:t>
            </a:r>
            <a:r>
              <a:rPr lang="en-US" sz="1300" dirty="0" smtClean="0"/>
              <a:t> de </a:t>
            </a:r>
            <a:r>
              <a:rPr lang="en-US" sz="1300" dirty="0" err="1" smtClean="0"/>
              <a:t>quatro</a:t>
            </a:r>
            <a:r>
              <a:rPr lang="en-US" sz="1300" dirty="0" smtClean="0"/>
              <a:t> </a:t>
            </a:r>
            <a:r>
              <a:rPr lang="en-US" sz="1300" dirty="0" err="1" smtClean="0"/>
              <a:t>pasos</a:t>
            </a:r>
            <a:r>
              <a:rPr lang="en-US" sz="1300" dirty="0"/>
              <a:t>.  </a:t>
            </a:r>
          </a:p>
          <a:p>
            <a:pPr marL="0" indent="0">
              <a:buNone/>
            </a:pPr>
            <a:endParaRPr lang="en-US" sz="1300" dirty="0"/>
          </a:p>
          <a:p>
            <a:pPr>
              <a:buAutoNum type="arabicPeriod"/>
            </a:pPr>
            <a:r>
              <a:rPr lang="en-US" sz="1300" dirty="0" smtClean="0"/>
              <a:t>El </a:t>
            </a:r>
            <a:r>
              <a:rPr lang="en-US" sz="1300" dirty="0" err="1" smtClean="0"/>
              <a:t>vaso</a:t>
            </a:r>
            <a:r>
              <a:rPr lang="en-US" sz="1300" dirty="0" smtClean="0"/>
              <a:t> se e </a:t>
            </a:r>
            <a:r>
              <a:rPr lang="en-US" sz="1300" dirty="0" err="1"/>
              <a:t>encontraba</a:t>
            </a:r>
            <a:r>
              <a:rPr lang="en-US" sz="1300" dirty="0"/>
              <a:t> </a:t>
            </a:r>
            <a:r>
              <a:rPr lang="en-US" sz="1300" dirty="0" err="1" smtClean="0"/>
              <a:t>vacio</a:t>
            </a:r>
            <a:r>
              <a:rPr lang="en-US" sz="1300" dirty="0" smtClean="0"/>
              <a:t>.</a:t>
            </a:r>
          </a:p>
          <a:p>
            <a:pPr>
              <a:buAutoNum type="arabicPeriod"/>
            </a:pPr>
            <a:r>
              <a:rPr lang="en-US" sz="1300" dirty="0" smtClean="0"/>
              <a:t>Era </a:t>
            </a:r>
            <a:r>
              <a:rPr lang="en-US" sz="1300" dirty="0" err="1" smtClean="0"/>
              <a:t>lijado</a:t>
            </a:r>
            <a:r>
              <a:rPr lang="en-US" sz="1300" dirty="0" smtClean="0"/>
              <a:t>.</a:t>
            </a:r>
            <a:endParaRPr lang="en-US" sz="1300" dirty="0"/>
          </a:p>
          <a:p>
            <a:pPr>
              <a:buAutoNum type="arabicPeriod"/>
            </a:pPr>
            <a:r>
              <a:rPr lang="en-US" sz="1300" dirty="0" smtClean="0"/>
              <a:t>Al </a:t>
            </a:r>
            <a:r>
              <a:rPr lang="en-US" sz="1300" dirty="0" err="1" smtClean="0"/>
              <a:t>vaso</a:t>
            </a:r>
            <a:r>
              <a:rPr lang="en-US" sz="1300" dirty="0" smtClean="0"/>
              <a:t> le </a:t>
            </a:r>
            <a:r>
              <a:rPr lang="en-US" sz="1300" dirty="0" err="1" smtClean="0"/>
              <a:t>formaban</a:t>
            </a:r>
            <a:r>
              <a:rPr lang="en-US" sz="1300" dirty="0" smtClean="0"/>
              <a:t> </a:t>
            </a:r>
            <a:r>
              <a:rPr lang="en-US" sz="1300" dirty="0" err="1" smtClean="0"/>
              <a:t>nueva</a:t>
            </a:r>
            <a:r>
              <a:rPr lang="en-US" sz="1300" dirty="0" smtClean="0"/>
              <a:t> </a:t>
            </a:r>
            <a:r>
              <a:rPr lang="es-ES" sz="1300" i="1" u="sng" dirty="0" smtClean="0"/>
              <a:t>boca </a:t>
            </a:r>
            <a:r>
              <a:rPr lang="es-ES" sz="1300" i="1" u="sng" dirty="0"/>
              <a:t>y </a:t>
            </a:r>
            <a:r>
              <a:rPr lang="es-ES" sz="1300" i="1" u="sng" dirty="0" smtClean="0"/>
              <a:t>orejas</a:t>
            </a:r>
            <a:r>
              <a:rPr lang="es-ES" sz="1300" dirty="0" smtClean="0"/>
              <a:t>. </a:t>
            </a:r>
            <a:r>
              <a:rPr lang="en-US" sz="1300" dirty="0" err="1" smtClean="0"/>
              <a:t>Despues</a:t>
            </a:r>
            <a:r>
              <a:rPr lang="en-US" sz="1300" dirty="0" smtClean="0"/>
              <a:t> </a:t>
            </a:r>
            <a:r>
              <a:rPr lang="en-US" sz="1300" dirty="0"/>
              <a:t>el </a:t>
            </a:r>
            <a:r>
              <a:rPr lang="en-US" sz="1300" dirty="0" err="1"/>
              <a:t>alfarero</a:t>
            </a:r>
            <a:r>
              <a:rPr lang="en-US" sz="1300" dirty="0"/>
              <a:t> </a:t>
            </a:r>
            <a:r>
              <a:rPr lang="en-US" sz="1300" dirty="0" err="1" smtClean="0"/>
              <a:t>buscaba</a:t>
            </a:r>
            <a:r>
              <a:rPr lang="en-US" sz="1300" dirty="0" smtClean="0"/>
              <a:t> </a:t>
            </a:r>
            <a:r>
              <a:rPr lang="en-US" sz="1300" dirty="0" err="1"/>
              <a:t>sanguijuelas</a:t>
            </a:r>
            <a:r>
              <a:rPr lang="en-US" sz="1300" dirty="0"/>
              <a:t> de </a:t>
            </a:r>
            <a:r>
              <a:rPr lang="en-US" sz="1300" dirty="0" err="1"/>
              <a:t>las</a:t>
            </a:r>
            <a:r>
              <a:rPr lang="en-US" sz="1300" dirty="0"/>
              <a:t> </a:t>
            </a:r>
            <a:r>
              <a:rPr lang="en-US" sz="1300" dirty="0" err="1"/>
              <a:t>cuales</a:t>
            </a:r>
            <a:r>
              <a:rPr lang="en-US" sz="1300" dirty="0"/>
              <a:t> </a:t>
            </a:r>
            <a:r>
              <a:rPr lang="en-US" sz="1300" dirty="0" err="1"/>
              <a:t>obtenia</a:t>
            </a:r>
            <a:r>
              <a:rPr lang="en-US" sz="1300" dirty="0"/>
              <a:t> </a:t>
            </a:r>
            <a:r>
              <a:rPr lang="en-US" sz="1300" dirty="0" err="1"/>
              <a:t>sangre</a:t>
            </a:r>
            <a:r>
              <a:rPr lang="en-US" sz="1300" dirty="0"/>
              <a:t> </a:t>
            </a:r>
            <a:r>
              <a:rPr lang="en-US" sz="1300" dirty="0" err="1"/>
              <a:t>para</a:t>
            </a:r>
            <a:r>
              <a:rPr lang="en-US" sz="1300" dirty="0"/>
              <a:t> </a:t>
            </a:r>
            <a:r>
              <a:rPr lang="en-US" sz="1300" dirty="0" err="1"/>
              <a:t>mezclar</a:t>
            </a:r>
            <a:r>
              <a:rPr lang="en-US" sz="1300" dirty="0"/>
              <a:t> con el </a:t>
            </a:r>
            <a:r>
              <a:rPr lang="en-US" sz="1300" dirty="0" err="1" smtClean="0"/>
              <a:t>barro</a:t>
            </a:r>
            <a:r>
              <a:rPr lang="en-US" sz="1300" dirty="0" smtClean="0"/>
              <a:t>, </a:t>
            </a:r>
            <a:r>
              <a:rPr lang="en-US" sz="1300" dirty="0" err="1"/>
              <a:t>esto</a:t>
            </a:r>
            <a:r>
              <a:rPr lang="en-US" sz="1300" dirty="0"/>
              <a:t> era </a:t>
            </a:r>
            <a:r>
              <a:rPr lang="en-US" sz="1300" dirty="0" err="1"/>
              <a:t>para</a:t>
            </a:r>
            <a:r>
              <a:rPr lang="en-US" sz="1300" dirty="0"/>
              <a:t> </a:t>
            </a:r>
            <a:r>
              <a:rPr lang="en-US" sz="1300" dirty="0" err="1"/>
              <a:t>que</a:t>
            </a:r>
            <a:r>
              <a:rPr lang="en-US" sz="1300" dirty="0"/>
              <a:t> la </a:t>
            </a:r>
            <a:r>
              <a:rPr lang="en-US" sz="1300" dirty="0" err="1"/>
              <a:t>mezcla</a:t>
            </a:r>
            <a:r>
              <a:rPr lang="en-US" sz="1300" dirty="0"/>
              <a:t> </a:t>
            </a:r>
            <a:r>
              <a:rPr lang="en-US" sz="1300" dirty="0" err="1" smtClean="0"/>
              <a:t>pegara</a:t>
            </a:r>
            <a:r>
              <a:rPr lang="en-US" sz="1300" dirty="0" smtClean="0"/>
              <a:t>.  Solo </a:t>
            </a:r>
            <a:r>
              <a:rPr lang="en-US" sz="1300" dirty="0" err="1" smtClean="0"/>
              <a:t>por</a:t>
            </a:r>
            <a:r>
              <a:rPr lang="en-US" sz="1300" dirty="0" smtClean="0"/>
              <a:t> la </a:t>
            </a:r>
            <a:r>
              <a:rPr lang="en-US" sz="1300" dirty="0" err="1" smtClean="0"/>
              <a:t>sangre</a:t>
            </a:r>
            <a:r>
              <a:rPr lang="en-US" sz="1300" dirty="0" smtClean="0"/>
              <a:t> el </a:t>
            </a:r>
            <a:r>
              <a:rPr lang="en-US" sz="1300" dirty="0" err="1" smtClean="0"/>
              <a:t>alfarero</a:t>
            </a:r>
            <a:r>
              <a:rPr lang="en-US" sz="1300" dirty="0" smtClean="0"/>
              <a:t> podia </a:t>
            </a:r>
            <a:r>
              <a:rPr lang="en-US" sz="1300" dirty="0" err="1" smtClean="0"/>
              <a:t>reparar</a:t>
            </a:r>
            <a:r>
              <a:rPr lang="en-US" sz="1300" dirty="0" smtClean="0"/>
              <a:t> los </a:t>
            </a:r>
            <a:r>
              <a:rPr lang="en-US" sz="1300" dirty="0" err="1" smtClean="0"/>
              <a:t>vassos</a:t>
            </a:r>
            <a:r>
              <a:rPr lang="en-US" sz="1300" dirty="0" smtClean="0"/>
              <a:t> </a:t>
            </a:r>
            <a:r>
              <a:rPr lang="en-US" sz="1300" dirty="0" err="1" smtClean="0"/>
              <a:t>quebrantados</a:t>
            </a:r>
            <a:r>
              <a:rPr lang="en-US" sz="1300" dirty="0" smtClean="0"/>
              <a:t>.</a:t>
            </a:r>
            <a:endParaRPr lang="en-US" sz="1300" dirty="0"/>
          </a:p>
          <a:p>
            <a:pPr>
              <a:buAutoNum type="arabicPeriod"/>
            </a:pPr>
            <a:r>
              <a:rPr lang="en-US" sz="1300" dirty="0" err="1" smtClean="0"/>
              <a:t>Por</a:t>
            </a:r>
            <a:r>
              <a:rPr lang="en-US" sz="1300" dirty="0" smtClean="0"/>
              <a:t> ultimo, los </a:t>
            </a:r>
            <a:r>
              <a:rPr lang="en-US" sz="1300" dirty="0" err="1" smtClean="0"/>
              <a:t>vasos</a:t>
            </a:r>
            <a:r>
              <a:rPr lang="en-US" sz="1300" dirty="0" smtClean="0"/>
              <a:t> “</a:t>
            </a:r>
            <a:r>
              <a:rPr lang="en-US" sz="1300" dirty="0" err="1" smtClean="0"/>
              <a:t>renovados</a:t>
            </a:r>
            <a:r>
              <a:rPr lang="en-US" sz="1300" dirty="0" smtClean="0"/>
              <a:t>” </a:t>
            </a:r>
            <a:r>
              <a:rPr lang="en-US" sz="1300" dirty="0" err="1" smtClean="0"/>
              <a:t>eran</a:t>
            </a:r>
            <a:r>
              <a:rPr lang="en-US" sz="1300" dirty="0" smtClean="0"/>
              <a:t> </a:t>
            </a:r>
            <a:r>
              <a:rPr lang="en-US" sz="1300" dirty="0" err="1" smtClean="0"/>
              <a:t>metidos</a:t>
            </a:r>
            <a:r>
              <a:rPr lang="en-US" sz="1300" dirty="0" smtClean="0"/>
              <a:t> </a:t>
            </a:r>
            <a:r>
              <a:rPr lang="en-US" sz="1300" dirty="0"/>
              <a:t>al </a:t>
            </a:r>
            <a:r>
              <a:rPr lang="en-US" sz="1300" dirty="0" err="1" smtClean="0"/>
              <a:t>horno</a:t>
            </a:r>
            <a:r>
              <a:rPr lang="en-US" sz="1300" dirty="0" smtClean="0"/>
              <a:t>.  </a:t>
            </a:r>
            <a:r>
              <a:rPr lang="en-US" sz="1300" dirty="0" err="1" smtClean="0"/>
              <a:t>Siendo</a:t>
            </a:r>
            <a:r>
              <a:rPr lang="en-US" sz="1300" dirty="0" smtClean="0"/>
              <a:t> </a:t>
            </a:r>
            <a:r>
              <a:rPr lang="en-US" sz="1300" dirty="0" err="1" smtClean="0"/>
              <a:t>puestas</a:t>
            </a:r>
            <a:r>
              <a:rPr lang="en-US" sz="1300" dirty="0" smtClean="0"/>
              <a:t> en el </a:t>
            </a:r>
            <a:r>
              <a:rPr lang="en-US" sz="1300" dirty="0" err="1" smtClean="0"/>
              <a:t>fuego</a:t>
            </a:r>
            <a:r>
              <a:rPr lang="en-US" sz="1300" dirty="0" smtClean="0"/>
              <a:t>, a </a:t>
            </a:r>
            <a:r>
              <a:rPr lang="en-US" sz="1300" dirty="0" err="1" smtClean="0"/>
              <a:t>ver</a:t>
            </a:r>
            <a:r>
              <a:rPr lang="en-US" sz="1300" dirty="0" smtClean="0"/>
              <a:t> </a:t>
            </a:r>
            <a:r>
              <a:rPr lang="en-US" sz="1300" dirty="0" err="1"/>
              <a:t>si</a:t>
            </a:r>
            <a:r>
              <a:rPr lang="en-US" sz="1300" dirty="0"/>
              <a:t> la </a:t>
            </a:r>
            <a:r>
              <a:rPr lang="en-US" sz="1300" dirty="0" err="1"/>
              <a:t>pieza</a:t>
            </a:r>
            <a:r>
              <a:rPr lang="en-US" sz="1300" dirty="0"/>
              <a:t> </a:t>
            </a:r>
            <a:r>
              <a:rPr lang="en-US" sz="1300" dirty="0" smtClean="0"/>
              <a:t>lo </a:t>
            </a:r>
            <a:r>
              <a:rPr lang="en-US" sz="1300" dirty="0" err="1" smtClean="0"/>
              <a:t>soporta</a:t>
            </a:r>
            <a:r>
              <a:rPr lang="en-US" sz="1300" dirty="0" smtClean="0"/>
              <a:t>.</a:t>
            </a:r>
            <a:endParaRPr lang="en-US" sz="1300" i="1" dirty="0"/>
          </a:p>
          <a:p>
            <a:pPr marL="0" indent="0">
              <a:buNone/>
            </a:pPr>
            <a:endParaRPr lang="en-US" sz="1300" i="1" dirty="0" smtClean="0"/>
          </a:p>
          <a:p>
            <a:pPr marL="0" indent="0">
              <a:buNone/>
            </a:pPr>
            <a:endParaRPr lang="en-US" sz="1300" i="1" dirty="0"/>
          </a:p>
        </p:txBody>
      </p:sp>
      <p:sp>
        <p:nvSpPr>
          <p:cNvPr id="5" name="Content Placeholder 2"/>
          <p:cNvSpPr txBox="1">
            <a:spLocks/>
          </p:cNvSpPr>
          <p:nvPr/>
        </p:nvSpPr>
        <p:spPr>
          <a:xfrm>
            <a:off x="685801" y="6186158"/>
            <a:ext cx="1981200" cy="530469"/>
          </a:xfrm>
          <a:prstGeom prst="rect">
            <a:avLst/>
          </a:prstGeom>
        </p:spPr>
        <p:txBody>
          <a:bodyPr vert="horz" lIns="91440" tIns="45720" rIns="91440" bIns="45720" numCol="1"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Isaiah 43:2-3</a:t>
            </a:r>
          </a:p>
          <a:p>
            <a:pPr marL="0" indent="0">
              <a:buNone/>
            </a:pPr>
            <a:r>
              <a:rPr lang="en-US" sz="1600" dirty="0" smtClean="0"/>
              <a:t>    God is with you</a:t>
            </a:r>
            <a:endParaRPr lang="en-US" sz="1600" dirty="0" smtClean="0"/>
          </a:p>
        </p:txBody>
      </p:sp>
      <p:sp>
        <p:nvSpPr>
          <p:cNvPr id="7" name="Content Placeholder 2"/>
          <p:cNvSpPr txBox="1">
            <a:spLocks/>
          </p:cNvSpPr>
          <p:nvPr/>
        </p:nvSpPr>
        <p:spPr>
          <a:xfrm>
            <a:off x="3200400" y="4953000"/>
            <a:ext cx="5562599" cy="1748973"/>
          </a:xfrm>
          <a:prstGeom prst="rect">
            <a:avLst/>
          </a:prstGeom>
          <a:solidFill>
            <a:schemeClr val="bg2">
              <a:lumMod val="90000"/>
            </a:schemeClr>
          </a:solidFill>
          <a:ln>
            <a:solidFill>
              <a:schemeClr val="tx1"/>
            </a:solidFill>
          </a:ln>
        </p:spPr>
        <p:txBody>
          <a:bodyPr vert="horz" lIns="91440" tIns="45720" rIns="91440" bIns="45720" numCol="1"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u="sng" dirty="0" smtClean="0"/>
              <a:t>Music(a)</a:t>
            </a:r>
          </a:p>
          <a:p>
            <a:pPr marL="0" indent="0" algn="ctr">
              <a:buNone/>
            </a:pPr>
            <a:r>
              <a:rPr lang="en-US" sz="2000" dirty="0" smtClean="0"/>
              <a:t>	Welcome </a:t>
            </a:r>
            <a:r>
              <a:rPr lang="en-US" sz="2000" dirty="0"/>
              <a:t>into this place</a:t>
            </a:r>
            <a:br>
              <a:rPr lang="en-US" sz="2000" dirty="0"/>
            </a:br>
            <a:r>
              <a:rPr lang="en-US" sz="2000" dirty="0" smtClean="0"/>
              <a:t>	Welcome </a:t>
            </a:r>
            <a:r>
              <a:rPr lang="en-US" sz="2000" dirty="0"/>
              <a:t>into this broken vessel</a:t>
            </a:r>
            <a:br>
              <a:rPr lang="en-US" sz="2000" dirty="0"/>
            </a:br>
            <a:r>
              <a:rPr lang="en-US" sz="2000" dirty="0" smtClean="0"/>
              <a:t>	You </a:t>
            </a:r>
            <a:r>
              <a:rPr lang="en-US" sz="2000" dirty="0"/>
              <a:t>desire to abide</a:t>
            </a:r>
            <a:br>
              <a:rPr lang="en-US" sz="2000" dirty="0"/>
            </a:br>
            <a:r>
              <a:rPr lang="en-US" sz="2000" dirty="0" smtClean="0"/>
              <a:t>	In </a:t>
            </a:r>
            <a:r>
              <a:rPr lang="en-US" sz="2000" dirty="0"/>
              <a:t>the praises of Your people</a:t>
            </a:r>
            <a:br>
              <a:rPr lang="en-US" sz="2000" dirty="0"/>
            </a:br>
            <a:r>
              <a:rPr lang="en-US" sz="2000" dirty="0" smtClean="0"/>
              <a:t>	So </a:t>
            </a:r>
            <a:r>
              <a:rPr lang="en-US" sz="2000" dirty="0"/>
              <a:t>we lift our hands</a:t>
            </a:r>
            <a:br>
              <a:rPr lang="en-US" sz="2000" dirty="0"/>
            </a:br>
            <a:r>
              <a:rPr lang="en-US" sz="2000" dirty="0" smtClean="0"/>
              <a:t>	And </a:t>
            </a:r>
            <a:r>
              <a:rPr lang="en-US" sz="2000" dirty="0"/>
              <a:t>we lift our hearts</a:t>
            </a:r>
            <a:br>
              <a:rPr lang="en-US" sz="2000" dirty="0"/>
            </a:br>
            <a:r>
              <a:rPr lang="en-US" sz="2000" dirty="0" smtClean="0"/>
              <a:t>	As </a:t>
            </a:r>
            <a:r>
              <a:rPr lang="en-US" sz="2000" dirty="0"/>
              <a:t>we offer up this praise unto Your name</a:t>
            </a:r>
          </a:p>
          <a:p>
            <a:endParaRPr lang="en-US" sz="2000" dirty="0" smtClean="0"/>
          </a:p>
        </p:txBody>
      </p:sp>
      <p:pic>
        <p:nvPicPr>
          <p:cNvPr id="9" name="Picture 2" descr="http://www.pbs.org/wgbh/nova/assets/img/lehner-giza/image-09-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800600"/>
            <a:ext cx="1981200" cy="1347463"/>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379184" y="1219199"/>
            <a:ext cx="3964216" cy="3544417"/>
          </a:xfrm>
          <a:prstGeom prst="rect">
            <a:avLst/>
          </a:prstGeom>
          <a:ln>
            <a:noFill/>
          </a:ln>
        </p:spPr>
        <p:txBody>
          <a:bodyPr vert="horz" lIns="91440" tIns="45720" rIns="91440" bIns="45720" numCol="1"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300" b="1" u="sng" dirty="0" smtClean="0"/>
              <a:t>Think</a:t>
            </a:r>
          </a:p>
          <a:p>
            <a:pPr marL="0" indent="0">
              <a:buNone/>
            </a:pPr>
            <a:r>
              <a:rPr lang="en-US" sz="1300" dirty="0" smtClean="0"/>
              <a:t>These were the vessels that because of their use had </a:t>
            </a:r>
            <a:r>
              <a:rPr lang="en-US" sz="1300" dirty="0" smtClean="0"/>
              <a:t>broken and could no longer be used as “clean vessels” so they returned to the potter </a:t>
            </a:r>
            <a:r>
              <a:rPr lang="en-US" sz="1300" dirty="0"/>
              <a:t> </a:t>
            </a:r>
            <a:r>
              <a:rPr lang="en-US" sz="1300" dirty="0" smtClean="0"/>
              <a:t>to be repaired.  A four-step process.</a:t>
            </a:r>
            <a:endParaRPr lang="en-US" sz="1300" dirty="0"/>
          </a:p>
          <a:p>
            <a:pPr>
              <a:buFont typeface="+mj-lt"/>
              <a:buAutoNum type="arabicPeriod"/>
            </a:pPr>
            <a:endParaRPr lang="en-US" sz="1300" dirty="0" smtClean="0"/>
          </a:p>
          <a:p>
            <a:pPr>
              <a:buFont typeface="+mj-lt"/>
              <a:buAutoNum type="arabicPeriod"/>
            </a:pPr>
            <a:r>
              <a:rPr lang="en-US" sz="1300" dirty="0" smtClean="0"/>
              <a:t>The vessel was emptied.</a:t>
            </a:r>
          </a:p>
          <a:p>
            <a:pPr>
              <a:buFont typeface="+mj-lt"/>
              <a:buAutoNum type="arabicPeriod"/>
            </a:pPr>
            <a:r>
              <a:rPr lang="en-US" sz="1300" dirty="0" smtClean="0"/>
              <a:t>Then it was filed.</a:t>
            </a:r>
            <a:endParaRPr lang="en-US" sz="1300" dirty="0" smtClean="0"/>
          </a:p>
          <a:p>
            <a:pPr>
              <a:buAutoNum type="arabicPeriod"/>
            </a:pPr>
            <a:r>
              <a:rPr lang="en-US" sz="1300" dirty="0" smtClean="0"/>
              <a:t>New </a:t>
            </a:r>
            <a:r>
              <a:rPr lang="en-US" sz="1300" u="sng" dirty="0" smtClean="0"/>
              <a:t>mouths and ears </a:t>
            </a:r>
            <a:r>
              <a:rPr lang="en-US" sz="1300" dirty="0" smtClean="0"/>
              <a:t>were formed for these vessels.  The </a:t>
            </a:r>
            <a:r>
              <a:rPr lang="en-US" sz="1300" dirty="0" smtClean="0"/>
              <a:t>potter then found leeches from which he extracted blood to mix with clay, these formed a bond between the old and new parts.  Only by the blood can the vessel be repaired by the potter.</a:t>
            </a:r>
          </a:p>
          <a:p>
            <a:pPr>
              <a:buAutoNum type="arabicPeriod"/>
            </a:pPr>
            <a:r>
              <a:rPr lang="en-US" sz="1300" dirty="0" smtClean="0"/>
              <a:t>The “renewed” vessel is then placed in the fire.  Through the fiery  trials, restoration is tested.</a:t>
            </a:r>
            <a:endParaRPr lang="en-US" sz="1300" dirty="0"/>
          </a:p>
        </p:txBody>
      </p:sp>
    </p:spTree>
    <p:extLst>
      <p:ext uri="{BB962C8B-B14F-4D97-AF65-F5344CB8AC3E}">
        <p14:creationId xmlns:p14="http://schemas.microsoft.com/office/powerpoint/2010/main" val="148701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1143000"/>
          </a:xfrm>
        </p:spPr>
        <p:txBody>
          <a:bodyPr>
            <a:normAutofit/>
          </a:bodyPr>
          <a:lstStyle/>
          <a:p>
            <a:pPr algn="l"/>
            <a:r>
              <a:rPr lang="en-US" sz="3000" b="1" u="sng" dirty="0" smtClean="0"/>
              <a:t>Vessels of </a:t>
            </a:r>
            <a:r>
              <a:rPr lang="en-US" sz="3000" b="1" u="sng" dirty="0" smtClean="0"/>
              <a:t>Dishonor </a:t>
            </a:r>
            <a:r>
              <a:rPr lang="en-US" sz="3000" b="1" u="sng" dirty="0" smtClean="0"/>
              <a:t>(</a:t>
            </a:r>
            <a:r>
              <a:rPr lang="en-US" sz="3000" b="1" u="sng" dirty="0" err="1" smtClean="0"/>
              <a:t>Vasos</a:t>
            </a:r>
            <a:r>
              <a:rPr lang="en-US" sz="3000" b="1" u="sng" dirty="0" smtClean="0"/>
              <a:t> de </a:t>
            </a:r>
            <a:r>
              <a:rPr lang="en-US" sz="3000" b="1" u="sng" dirty="0" err="1" smtClean="0"/>
              <a:t>Deshonra</a:t>
            </a:r>
            <a:r>
              <a:rPr lang="en-US" sz="3000" b="1" u="sng" dirty="0" smtClean="0"/>
              <a:t>)</a:t>
            </a:r>
            <a:endParaRPr lang="en-US" sz="3000" b="1" u="sng" dirty="0"/>
          </a:p>
        </p:txBody>
      </p:sp>
      <p:sp>
        <p:nvSpPr>
          <p:cNvPr id="4" name="Content Placeholder 2"/>
          <p:cNvSpPr txBox="1">
            <a:spLocks/>
          </p:cNvSpPr>
          <p:nvPr/>
        </p:nvSpPr>
        <p:spPr>
          <a:xfrm>
            <a:off x="5863771" y="1219200"/>
            <a:ext cx="2899229" cy="3276600"/>
          </a:xfrm>
          <a:prstGeom prst="rect">
            <a:avLst/>
          </a:prstGeom>
          <a:ln>
            <a:noFill/>
          </a:ln>
        </p:spPr>
        <p:txBody>
          <a:bodyPr vert="horz" lIns="91440" tIns="45720" rIns="91440" bIns="45720" numCol="1"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u="sng" dirty="0" err="1" smtClean="0"/>
              <a:t>Piensa</a:t>
            </a:r>
            <a:endParaRPr lang="en-US" sz="1600" b="1" u="sng" dirty="0" smtClean="0"/>
          </a:p>
          <a:p>
            <a:pPr marL="0" indent="0">
              <a:buNone/>
            </a:pPr>
            <a:r>
              <a:rPr lang="es-ES" sz="1600" dirty="0" smtClean="0"/>
              <a:t>Estos eran vasos </a:t>
            </a:r>
            <a:r>
              <a:rPr lang="es-ES" sz="1600" dirty="0"/>
              <a:t>para echar la basura de la cocina. Son vasos para </a:t>
            </a:r>
            <a:r>
              <a:rPr lang="es-ES" sz="1600" dirty="0" smtClean="0"/>
              <a:t>de uso común (necesarios o viles).  Ahora</a:t>
            </a:r>
            <a:r>
              <a:rPr lang="es-ES" sz="1600" dirty="0"/>
              <a:t>, había que vaciarlos diariamente para que no hubiera podredumbre. </a:t>
            </a:r>
            <a:endParaRPr lang="es-ES" sz="1600" dirty="0" smtClean="0"/>
          </a:p>
          <a:p>
            <a:pPr marL="0" indent="0">
              <a:buNone/>
            </a:pPr>
            <a:endParaRPr lang="es-ES" sz="1600" dirty="0"/>
          </a:p>
          <a:p>
            <a:pPr marL="0" indent="0">
              <a:buNone/>
            </a:pPr>
            <a:r>
              <a:rPr lang="es-ES" sz="1600" dirty="0" smtClean="0"/>
              <a:t>Tarde </a:t>
            </a:r>
            <a:r>
              <a:rPr lang="es-ES" sz="1600" dirty="0"/>
              <a:t>o temprano como personas en esta tierra cosas viles van a llegar a nuestros oídos, pero el secreto está en que no podemos guardar esa basura en nuestros corazones. </a:t>
            </a:r>
            <a:endParaRPr lang="en-US" sz="1600" dirty="0" smtClean="0"/>
          </a:p>
          <a:p>
            <a:pPr marL="0" indent="0">
              <a:buNone/>
            </a:pPr>
            <a:endParaRPr lang="en-US" sz="1600" dirty="0"/>
          </a:p>
        </p:txBody>
      </p:sp>
      <p:sp>
        <p:nvSpPr>
          <p:cNvPr id="5" name="Content Placeholder 2"/>
          <p:cNvSpPr txBox="1">
            <a:spLocks/>
          </p:cNvSpPr>
          <p:nvPr/>
        </p:nvSpPr>
        <p:spPr>
          <a:xfrm>
            <a:off x="3543299" y="1304925"/>
            <a:ext cx="1828801" cy="914400"/>
          </a:xfrm>
          <a:prstGeom prst="rect">
            <a:avLst/>
          </a:prstGeom>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000" dirty="0" smtClean="0">
                <a:solidFill>
                  <a:srgbClr val="FF0000"/>
                </a:solidFill>
              </a:rPr>
              <a:t>2 </a:t>
            </a:r>
            <a:r>
              <a:rPr lang="en-US" sz="2000" dirty="0" smtClean="0">
                <a:solidFill>
                  <a:srgbClr val="FF0000"/>
                </a:solidFill>
              </a:rPr>
              <a:t>Timothy 2:20</a:t>
            </a:r>
          </a:p>
          <a:p>
            <a:pPr marL="0" indent="0" algn="ctr">
              <a:buNone/>
            </a:pPr>
            <a:r>
              <a:rPr lang="en-US" sz="2000" dirty="0" smtClean="0">
                <a:solidFill>
                  <a:srgbClr val="FF0000"/>
                </a:solidFill>
              </a:rPr>
              <a:t>Proverbs </a:t>
            </a:r>
            <a:r>
              <a:rPr lang="en-US" sz="2000" dirty="0" smtClean="0">
                <a:solidFill>
                  <a:srgbClr val="FF0000"/>
                </a:solidFill>
              </a:rPr>
              <a:t>4:23</a:t>
            </a:r>
          </a:p>
        </p:txBody>
      </p:sp>
      <p:sp>
        <p:nvSpPr>
          <p:cNvPr id="6" name="AutoShape 2" descr="data:image/jpeg;base64,/9j/4AAQSkZJRgABAQAAAQABAAD/2wBDAAkGBwgHBgkIBwgKCgkLDRYPDQwMDRsUFRAWIB0iIiAdHx8kKDQsJCYxJx8fLT0tMTU3Ojo6Iys/RD84QzQ5Ojf/2wBDAQoKCg0MDRoPDxo3JR8lNzc3Nzc3Nzc3Nzc3Nzc3Nzc3Nzc3Nzc3Nzc3Nzc3Nzc3Nzc3Nzc3Nzc3Nzc3Nzc3Nzf/wAARCADhAOEDASIAAhEBAxEB/8QAGwABAAIDAQEAAAAAAAAAAAAAAAIDAQQGBQf/xAA8EAACAgECAwUEBggHAQAAAAAAAQIRAyExBBJBBSJRYXEGE4GxMlJicpHBFCMzNEKTodEVFiQ1VHOCRP/EABoBAQEBAQEBAQAAAAAAAAAAAAABAgMEBQb/xAAiEQEBAAICAgIDAQEAAAAAAAAAAQIREjEDIRNBMlFhgaH/2gAMAwEAAhEDEQA/APpYAPyz7IAAAAAAEZTjFxUpJOTqNvd+CAkDBkAAAAAAAAAAAABjmTk4pq0rq9aAyAAAAAAAAAAAAAAAAAAABXln7vHKf1VZRHiOJw8PHmzZFBdL3ZyvtN25w/vuzMmHBxeZcNxsc0+TC/oqMk6/Eu4qU8uaU53KT6lTw6aV8WejDHHG7pcNxZP264GK04Ljn640vzMQ9ueDm6jwXFX58qIR4VSktviyb4BbUjXHx/r/AKcf6n/nPA3pwWb4zSC9scTenBT+ORf2KnwGNxtq/RGX2fj25El6Dh4/0elj9sYf8Gf81f2JR9roP/4pfzF/YpfZ2Jv6CfnRn/DcVfQX4F+PD9G42V7VQe3Bz/mL+wXtVC/3LJ/MRpvgcK15CuXBwq4w61Q+Pxnp6X+aMf8Aw8lffRle1GDrwub4OJ5L4VRWsU36FOTh4baJj4sB73+aeD/iwcQvgn+Z5nBe03AT9oOO4j/ULC+HxY4yeJ05Rcr+Z58sCSd1fiVvFbp6FniwmyzbueC7S4PjdOGzRlL6r0kvgzcPnmPDKE1OEmpxdqSeqO17H4uXGcFDJk/aRuM34tdTh5PHMfcNVvAA4gAAAAAAAAAAAAAFXEQ97hnBOnKLSLTBRyfEYcmOdSi4yTpppkIzklraOk7VgpcBlUlstOlanM+7ksjrNlS8Oaztjd+3TG7i6GRt6PUuhmfL3m9FRqLHllos0vjFMg/eJNLIn6wRprW25+k0nTMLO9rNVLLpzOGv2A/eLZQf/gn+nGNmfEzhFbNbkVx0tnGtOjNZubv6HwiQ58i1UYv/AMov+nGfpu/pWNxp6dVruVLMk00/wNdZciWsEvRIw80t6a9KLs4fxs+/jTbtvpqUzzJx2/Ais1rRyRB52/reWpdnFY5OUUqK+SVXRGWSWnelfmytzkm7d/EbOK6MZyfLGLt7UrOq7E4bLw3CNZo8spS5uXwND2U72PiJNa80dT3zl5MvpzyvvTIAOLIAAAAAAAAAAAAAAADU7V/cM3p+Zz8Enq/C9joO1FfA5vT8znVa200R1w6bw6XNaLwoRxK1cY7Xr0KpSfdet7Fk8vLtq63fU3trVZcY6XWhXLFqT94qabTfMnqSUOaSV8sW9x2b0ocIJ7/gyDUFLf8AE2muHi3FLmkt3ZnLCM4x5Id1bpR3Lo5NOXLNVFr4Mpce9yvdGxPBife1h5rSilKUMsVOSlrpKvmNNTJBYqnTVta6dA4Jt0tTMu45W+ZWYt8zdOvAsW7QnGn4+hVONl87UqWxRK7ZUdD7KfseI+8vzPfPB9lf3fiPvL5HvHn8n5OOXYADCAAAAAAAAAAAAAAAANbtJXwOb7pzi6nR9o/uOb7pze3MvDU64dN4Mp3SfXwRnJSnFx38x1XLHdVZmSbt+C2NN/avD3sibfXUvSl7tqMXJ/0NbDanZfiU7uXrSZcTJquHFYpPmjpemmjRKXE54dzklf8AQ380JVHmpPazEJLRPvNLTQqctx5slxE133V9EtSUIThBRyUny92/A9HJycrlSU0zzMvM5z593K/7DpZeSMutURvVWzKV2+hW7Svr5E23pJ/Sp6sjOPRb/MlHZtr0HWL6rU0y972XVcPn++vke4eP7Nr/AE2V+M/yPYOGf5ON7AAYQAAAAAAAAAAAAAAABr9ofuWa/qnLydS9UdP2ir4HOvsnMS0Sct6OuHTp4xTrxSompvlKLrqTWwddJ4rW3hZem2pdKo1Vs97otg7lez+ZZUyi6Uoy0U7VderIqK5K0cl1srhHl3eq8SS0j6eZWdaSlGlTqr3bNOcuabv0L8k3Fq3b8zWSatt6tl+lxjF6UVutyc2VyexI2lFN1oZb1ja0sxCTUttjE5c0o1tZqM103s8v9Jk/7PyPVPK9nVXAyb6zfyR6pwz/ACrhewAGUAAAAAAAAAAAAAAAAUcd+55vuM5TJaletUdVx0kuDyttLutW31OWySktOW9NbR0w6dPGrb118ScXexW63rfoWQVrRNFdqytH1CdW16CUKS8RFKmqdkRZGdpcy6B1Wj1K0tF5Pcm8aUXT3NRLpS597W2YU7l4k5YkteYrpRe7bDXpDI7bIuOnQnKKlr8yXOlCKpaeBZEtV443J3Zjl79PxLo5FT0d34kOdNOWnN4G2bt03YCrgP8A2z0jzOwZxfBcqdyjJ8y8L2PTPPn+VcL2AAyAAAAAAAAAAAAAAAAPH7YlkyT91X6uKT08TyZQ7272Ok4zh45cbm7jOKbUl8jn1xdaZcd+FHfGyxrHf0o9y5OtNCaxTT2rTxLFn4aTt6P1LE8T2brzGnTlVHLJ7JvzMLHLmutDbaxqu/uZ7iWmT4DinNpyxSlW/wCBmpJOot6eBuKMfrr8Q4013l8WXic2hKEpdH+BFYJU/pX6G86e7j+JCSjWk4/ixpedaq4eSTvR+ZmGGuq/Atc1HRTWu9Ix737TNSM3Ktb9HkpPRv4mHiqk3T8EjYWZtuNX6EXOUtopebLNFuTZ7InPFxmOONNRm6km7s6c83sjhccMMc9XkkvpPp6HpHDyWWuYADmAAAAAAAAAAAAAAAAIZ1eHIvsv5HJx5l1apbnWZv2U/uv5HKxf6tnTBvBVJxk+9GLHu8O/eT8mYbXNWxnld67Gt111E/dQ/hyS/Ez7ldJvx1MRWj1JwrfyG6ljCUk9JqvJmeV3bd34SINb0xrY5U0k2knd16lU5pbJpEm+lmEr8RtdRCLtqkizrq0kZeJWta60QzRSlo9PM1Im4g5ttcpK3uVRXLlWmhNu0WFjqeydez8Xo/mzcNLsb/bcHo/mzdOGXdcPsABkAAAAAAAAAAAAAAAAQzfs5/dfyOShLuUzrsmsJejOOnGm2zr4+q342JvvE4zi4a6NFMrfqY1Q27aXRlbolKSXUqiyW/QhpJPQxqFWxOKai35dSiDVPYxyssU3XSyvndvYCcXtLXcxxTVqltqITdOVIxJOXXU2z9qlPmkr8By0vMKPJkpkpy5qqqs1C9up7JVdnYF9n8zcNXsv/b+Hv6iNo82XdcAAEAAAAAAAAAAAAAAAAGJfRfocjxCab00OuezOUyXck9UmdfH9tYdtKW+9EafqWzjraEU62/roLHolZSq6JpPTczj1ly1qzYT2tpJafRRdM3Jr3tpVmbls7ZsKppdyLaWy0oxPlUVcFr9oaZ5fxqt3uttrMJa9NjajGEpaYl566md5RUcUFqq0ssi8mrK3j5U9LMtNTXmtdSahLIsk29pW69CWTG04vo0qNaTca1PmZmMNaJSS5mItXoWFrrOBVcFgXhBF5TwqrhsX3F8i4817cQAEAAAAAAAAAAAAAAMGSrPk91hyZH/DFsDS7R7R9y3iwVLL1b2ieG8j1V2Z7+SbnJ6t2zEkmn0b6npmOp6ax9KLTm3dEsa9GvMi8c4y70bXjEyo01vXmZdfS6FPLCl11L+eLtLllLo63RrW6Ti3u/kWYG5SUWteXStCs1ZCKST5INtaEssU20lon8CayRi8alq2no99itSc13bS2LWZsx9zXnUn8ycL94pNJL5mu23K3b8KNnH3laxtXvZItV4OVRa5FTdGOIuorbUr94sSyKncWZ4htpShq7OifajVZJN+llcpqLUVu0FGUsktHVkpcO/eKVvRaEjVsnb1Oye1+Vx4fikklUY5F09T3zjI41vWnmdT2ZkeXgsUpO3VP4HLy4Se45VtgA4gAAAAAAAAAAAAAGvx0JZOEywhrJxdI2DBZ6HJY5KUuia/hZc8dytLlb8T1e0OycfFXPE/d5G9XWjPHy8Nx3CNqeOUoL+KOqO+OcrXq9LHFpabeY5de9FM1v0zSmm6J4+Lxxd2kaXjVs8NU8TUH6WRjDK9ObDJX0tP5Fi4hSSaV3vROGVLal6j0nuIrFlTX6tPo3zq/kXRU4rXEr+8jE8kpY9HXw3Jwklji5NWkk2y+k3VcFOLf6tJP7SJL3micI0nf0jKlFtuMlp4El4qXwoaTahcJj5pymrc9/As90tFGOnhsSlkSlTpLwITyUintF8sXVa+RB8t+LITyQt99L0C4fi+IcY8PhbX156RRN6XSvNOMU9NXpS6nQ9m4Hw/B4oSvmq2vBso4DsvHw0llyy97mWzqlH0X5nonHyZ79RGQAcgAAAAAAAAAAAAAAABih6GQBTl4XBm/a4ccvNxNLN2JwWS+WMscn1hL8memCy2EtjwJez1fQ4pv70Nf6FEuwuNi7x58Uvi0dMDXOtc8nMf4X2mlVQl5+8QXZfaTVOEf5iOmMj5Kc65ldk9oqqjFL/tROPY/GPf3cfP3jf5HRGR8lOdeDj7D4i7ycVFX9WLZsY+w8Kd5s+XL5XSPWA51OVrWwcFw3D/ALHBCL8atmxXiZBnaAAIAAAAAAAAAAAAAAAAAAAAAAAAAAAAAAAAAAAAAAAAAAAAAAAAAAA//9k="/>
          <p:cNvSpPr>
            <a:spLocks noChangeAspect="1" noChangeArrowheads="1"/>
          </p:cNvSpPr>
          <p:nvPr/>
        </p:nvSpPr>
        <p:spPr bwMode="auto">
          <a:xfrm>
            <a:off x="0" y="-1028700"/>
            <a:ext cx="2143125"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8" name="Picture 8" descr="http://t2.gstatic.com/images?q=tbn:ANd9GcSr1KBOgfVwDWIhE3YAD9JQE6nnAlKP4pw4Ko_J2VEbhCt1kSLa1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2514600"/>
            <a:ext cx="2209800" cy="22098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377371" y="1219200"/>
            <a:ext cx="2823029" cy="3276600"/>
          </a:xfrm>
          <a:prstGeom prst="rect">
            <a:avLst/>
          </a:prstGeom>
          <a:ln>
            <a:noFill/>
          </a:ln>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u="sng" dirty="0" smtClean="0"/>
              <a:t>Think</a:t>
            </a:r>
            <a:endParaRPr lang="en-US" sz="1600" b="1" u="sng" dirty="0" smtClean="0"/>
          </a:p>
          <a:p>
            <a:pPr marL="0" indent="0">
              <a:buNone/>
            </a:pPr>
            <a:r>
              <a:rPr lang="en-US" sz="1600" dirty="0" smtClean="0"/>
              <a:t>These are vessels for kitchen waste.  Vessels for common (necessary or vile) use.  Now, these must be emptied daily so there is no decay or corruption. </a:t>
            </a:r>
          </a:p>
          <a:p>
            <a:pPr marL="0" indent="0">
              <a:buNone/>
            </a:pPr>
            <a:r>
              <a:rPr lang="en-US" sz="1600" dirty="0" smtClean="0"/>
              <a:t> </a:t>
            </a:r>
          </a:p>
          <a:p>
            <a:pPr marL="0" indent="0">
              <a:buNone/>
            </a:pPr>
            <a:r>
              <a:rPr lang="en-US" sz="1600" dirty="0" smtClean="0"/>
              <a:t>At some point we are going to come into contact with vile things, the secret is to NOT keep that trash in our hearts.</a:t>
            </a:r>
            <a:endParaRPr lang="en-US" sz="1600" dirty="0"/>
          </a:p>
        </p:txBody>
      </p:sp>
      <p:sp>
        <p:nvSpPr>
          <p:cNvPr id="9" name="Content Placeholder 2"/>
          <p:cNvSpPr txBox="1">
            <a:spLocks/>
          </p:cNvSpPr>
          <p:nvPr/>
        </p:nvSpPr>
        <p:spPr>
          <a:xfrm>
            <a:off x="457200" y="4876800"/>
            <a:ext cx="8305799" cy="1825173"/>
          </a:xfrm>
          <a:prstGeom prst="rect">
            <a:avLst/>
          </a:prstGeom>
          <a:solidFill>
            <a:schemeClr val="bg2">
              <a:lumMod val="90000"/>
            </a:schemeClr>
          </a:solidFill>
          <a:ln>
            <a:solidFill>
              <a:schemeClr val="tx1"/>
            </a:solidFill>
          </a:ln>
        </p:spPr>
        <p:txBody>
          <a:bodyPr vert="horz" lIns="91440" tIns="45720" rIns="91440" bIns="45720" numCol="1"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u="sng" dirty="0" smtClean="0"/>
              <a:t>Music(a</a:t>
            </a:r>
            <a:r>
              <a:rPr lang="en-US" sz="2000" u="sng" dirty="0" smtClean="0"/>
              <a:t>)</a:t>
            </a:r>
            <a:r>
              <a:rPr lang="en-US" sz="2000" dirty="0" smtClean="0"/>
              <a:t>	</a:t>
            </a:r>
            <a:endParaRPr lang="en-US" sz="2000" dirty="0" smtClean="0"/>
          </a:p>
          <a:p>
            <a:pPr marL="0" indent="0" algn="ctr">
              <a:buNone/>
            </a:pPr>
            <a:r>
              <a:rPr lang="en-US" sz="2000" dirty="0" smtClean="0"/>
              <a:t>Welcome </a:t>
            </a:r>
            <a:r>
              <a:rPr lang="en-US" sz="2000" dirty="0"/>
              <a:t>into this </a:t>
            </a:r>
            <a:r>
              <a:rPr lang="en-US" sz="2000" dirty="0" smtClean="0"/>
              <a:t>place</a:t>
            </a:r>
          </a:p>
          <a:p>
            <a:pPr marL="0" indent="0" algn="ctr">
              <a:buNone/>
            </a:pPr>
            <a:r>
              <a:rPr lang="en-US" sz="2000" dirty="0" smtClean="0"/>
              <a:t>Welcome </a:t>
            </a:r>
            <a:r>
              <a:rPr lang="en-US" sz="2000" dirty="0"/>
              <a:t>into this broken </a:t>
            </a:r>
            <a:r>
              <a:rPr lang="en-US" sz="2000" dirty="0" smtClean="0"/>
              <a:t>vessel</a:t>
            </a:r>
            <a:endParaRPr lang="en-US" sz="2000" dirty="0"/>
          </a:p>
          <a:p>
            <a:pPr marL="0" indent="0" algn="ctr">
              <a:buNone/>
            </a:pPr>
            <a:r>
              <a:rPr lang="en-US" sz="2000" dirty="0" smtClean="0"/>
              <a:t>You </a:t>
            </a:r>
            <a:r>
              <a:rPr lang="en-US" sz="2000" dirty="0"/>
              <a:t>desire to </a:t>
            </a:r>
            <a:r>
              <a:rPr lang="en-US" sz="2000" dirty="0" smtClean="0"/>
              <a:t>abide</a:t>
            </a:r>
            <a:endParaRPr lang="en-US" sz="2000" dirty="0"/>
          </a:p>
          <a:p>
            <a:pPr marL="0" indent="0" algn="ctr">
              <a:buNone/>
            </a:pPr>
            <a:r>
              <a:rPr lang="en-US" sz="2000" dirty="0" smtClean="0"/>
              <a:t>In </a:t>
            </a:r>
            <a:r>
              <a:rPr lang="en-US" sz="2000" dirty="0"/>
              <a:t>the praises of Your </a:t>
            </a:r>
            <a:r>
              <a:rPr lang="en-US" sz="2000" dirty="0" smtClean="0"/>
              <a:t>people</a:t>
            </a:r>
            <a:endParaRPr lang="en-US" sz="2000" dirty="0"/>
          </a:p>
          <a:p>
            <a:pPr marL="0" indent="0" algn="ctr">
              <a:buNone/>
            </a:pPr>
            <a:r>
              <a:rPr lang="en-US" sz="2000" dirty="0" smtClean="0"/>
              <a:t>So </a:t>
            </a:r>
            <a:r>
              <a:rPr lang="en-US" sz="2000" dirty="0"/>
              <a:t>we lift our </a:t>
            </a:r>
            <a:r>
              <a:rPr lang="en-US" sz="2000" dirty="0" smtClean="0"/>
              <a:t>hands</a:t>
            </a:r>
            <a:endParaRPr lang="en-US" sz="2000" dirty="0"/>
          </a:p>
          <a:p>
            <a:pPr marL="0" indent="0" algn="ctr">
              <a:buNone/>
            </a:pPr>
            <a:r>
              <a:rPr lang="en-US" sz="2000" dirty="0" smtClean="0"/>
              <a:t>And </a:t>
            </a:r>
            <a:r>
              <a:rPr lang="en-US" sz="2000" dirty="0"/>
              <a:t>we lift our </a:t>
            </a:r>
            <a:r>
              <a:rPr lang="en-US" sz="2000" dirty="0" smtClean="0"/>
              <a:t>hearts</a:t>
            </a:r>
            <a:endParaRPr lang="en-US" sz="2000" dirty="0"/>
          </a:p>
          <a:p>
            <a:pPr marL="0" indent="0" algn="ctr">
              <a:buNone/>
            </a:pPr>
            <a:r>
              <a:rPr lang="en-US" sz="2000" dirty="0" smtClean="0"/>
              <a:t>As </a:t>
            </a:r>
            <a:r>
              <a:rPr lang="en-US" sz="2000" dirty="0"/>
              <a:t>we offer up this praise unto Your name</a:t>
            </a:r>
          </a:p>
          <a:p>
            <a:pPr algn="ctr"/>
            <a:endParaRPr lang="en-US" sz="2000" dirty="0" smtClean="0"/>
          </a:p>
        </p:txBody>
      </p:sp>
    </p:spTree>
    <p:extLst>
      <p:ext uri="{BB962C8B-B14F-4D97-AF65-F5344CB8AC3E}">
        <p14:creationId xmlns:p14="http://schemas.microsoft.com/office/powerpoint/2010/main" val="148701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1143000"/>
          </a:xfrm>
        </p:spPr>
        <p:txBody>
          <a:bodyPr>
            <a:normAutofit/>
          </a:bodyPr>
          <a:lstStyle/>
          <a:p>
            <a:pPr algn="l"/>
            <a:r>
              <a:rPr lang="en-US" sz="3000" b="1" u="sng" dirty="0" smtClean="0"/>
              <a:t>Vessels of Anger (</a:t>
            </a:r>
            <a:r>
              <a:rPr lang="en-US" sz="3000" b="1" u="sng" dirty="0" err="1" smtClean="0"/>
              <a:t>Vasos</a:t>
            </a:r>
            <a:r>
              <a:rPr lang="en-US" sz="3000" b="1" u="sng" dirty="0" smtClean="0"/>
              <a:t> de Ira)</a:t>
            </a:r>
            <a:endParaRPr lang="en-US" sz="3000" b="1" u="sng" dirty="0"/>
          </a:p>
        </p:txBody>
      </p:sp>
      <p:sp>
        <p:nvSpPr>
          <p:cNvPr id="4" name="Content Placeholder 2"/>
          <p:cNvSpPr txBox="1">
            <a:spLocks/>
          </p:cNvSpPr>
          <p:nvPr/>
        </p:nvSpPr>
        <p:spPr>
          <a:xfrm>
            <a:off x="6096000" y="1219200"/>
            <a:ext cx="2743200" cy="5105400"/>
          </a:xfrm>
          <a:prstGeom prst="rect">
            <a:avLst/>
          </a:prstGeom>
          <a:ln>
            <a:noFill/>
          </a:ln>
        </p:spPr>
        <p:txBody>
          <a:bodyPr vert="horz" lIns="91440" tIns="45720" rIns="91440" bIns="45720" numCol="1"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u="sng" dirty="0" err="1" smtClean="0"/>
              <a:t>Piensa</a:t>
            </a:r>
            <a:endParaRPr lang="en-US" sz="1600" b="1" u="sng" dirty="0" smtClean="0"/>
          </a:p>
          <a:p>
            <a:pPr marL="0" indent="0">
              <a:buNone/>
            </a:pPr>
            <a:r>
              <a:rPr lang="es-ES" sz="1600" dirty="0" smtClean="0"/>
              <a:t>Este </a:t>
            </a:r>
            <a:r>
              <a:rPr lang="es-ES" sz="1600" dirty="0"/>
              <a:t>era un vaso de honra que había sido desgastado y hasta </a:t>
            </a:r>
            <a:r>
              <a:rPr lang="es-ES" sz="1600" dirty="0" smtClean="0"/>
              <a:t>quebrado.  Fue </a:t>
            </a:r>
            <a:r>
              <a:rPr lang="es-ES" sz="1600" dirty="0"/>
              <a:t>llevado a la casa del </a:t>
            </a:r>
            <a:r>
              <a:rPr lang="es-ES" sz="1600" dirty="0" smtClean="0"/>
              <a:t>alfarero para </a:t>
            </a:r>
            <a:r>
              <a:rPr lang="es-ES" sz="1600" dirty="0"/>
              <a:t>ver si podría ser </a:t>
            </a:r>
            <a:r>
              <a:rPr lang="es-ES" sz="1600" dirty="0" smtClean="0"/>
              <a:t>restaurado</a:t>
            </a:r>
            <a:r>
              <a:rPr lang="es-ES" sz="1600" dirty="0"/>
              <a:t>. Después de pasar por el proceso de la restauración (Vaciados, Lijados, reconstruidos y puestos al horno de fuego) no pasaban la prueba. </a:t>
            </a:r>
            <a:endParaRPr lang="es-ES" sz="1600" dirty="0" smtClean="0"/>
          </a:p>
          <a:p>
            <a:pPr marL="0" indent="0">
              <a:buNone/>
            </a:pPr>
            <a:endParaRPr lang="es-ES" sz="1600" dirty="0"/>
          </a:p>
          <a:p>
            <a:pPr marL="0" indent="0">
              <a:buNone/>
            </a:pPr>
            <a:r>
              <a:rPr lang="es-ES" sz="1600" dirty="0" smtClean="0"/>
              <a:t>Negarse </a:t>
            </a:r>
            <a:r>
              <a:rPr lang="es-ES" sz="1600" dirty="0"/>
              <a:t>a ser restaurados nos llevara a ser arrojados por el </a:t>
            </a:r>
            <a:r>
              <a:rPr lang="es-ES" sz="1600" dirty="0" smtClean="0"/>
              <a:t>despeñadero (</a:t>
            </a:r>
            <a:r>
              <a:rPr lang="en-US" sz="1600" dirty="0" smtClean="0"/>
              <a:t>el </a:t>
            </a:r>
            <a:r>
              <a:rPr lang="en-US" sz="1600" dirty="0" smtClean="0"/>
              <a:t>campo del </a:t>
            </a:r>
            <a:r>
              <a:rPr lang="en-US" sz="1600" dirty="0" err="1" smtClean="0"/>
              <a:t>alfarero</a:t>
            </a:r>
            <a:r>
              <a:rPr lang="en-US" sz="1600" dirty="0" smtClean="0"/>
              <a:t>).  </a:t>
            </a:r>
            <a:r>
              <a:rPr lang="en-US" sz="1600" dirty="0" err="1" smtClean="0"/>
              <a:t>Ahi</a:t>
            </a:r>
            <a:r>
              <a:rPr lang="en-US" sz="1600" dirty="0" smtClean="0"/>
              <a:t> </a:t>
            </a:r>
            <a:r>
              <a:rPr lang="en-US" sz="1600" dirty="0" smtClean="0"/>
              <a:t>los </a:t>
            </a:r>
            <a:r>
              <a:rPr lang="en-US" sz="1600" dirty="0" err="1" smtClean="0"/>
              <a:t>pedazos</a:t>
            </a:r>
            <a:r>
              <a:rPr lang="en-US" sz="1600" dirty="0" smtClean="0"/>
              <a:t> de </a:t>
            </a:r>
            <a:r>
              <a:rPr lang="en-US" sz="1600" dirty="0" err="1" smtClean="0"/>
              <a:t>vasos</a:t>
            </a:r>
            <a:r>
              <a:rPr lang="en-US" sz="1600" dirty="0" smtClean="0"/>
              <a:t> </a:t>
            </a:r>
            <a:r>
              <a:rPr lang="en-US" sz="1600" dirty="0" err="1" smtClean="0"/>
              <a:t>eran</a:t>
            </a:r>
            <a:r>
              <a:rPr lang="en-US" sz="1600" dirty="0" smtClean="0"/>
              <a:t> </a:t>
            </a:r>
            <a:r>
              <a:rPr lang="en-US" sz="1600" dirty="0" err="1" smtClean="0"/>
              <a:t>utilizados</a:t>
            </a:r>
            <a:r>
              <a:rPr lang="en-US" sz="1600" dirty="0" smtClean="0"/>
              <a:t> </a:t>
            </a:r>
            <a:r>
              <a:rPr lang="en-US" sz="1600" dirty="0" err="1" smtClean="0"/>
              <a:t>por</a:t>
            </a:r>
            <a:r>
              <a:rPr lang="en-US" sz="1600" dirty="0" smtClean="0"/>
              <a:t> los </a:t>
            </a:r>
            <a:r>
              <a:rPr lang="en-US" sz="1600" dirty="0" err="1" smtClean="0"/>
              <a:t>leprosos</a:t>
            </a:r>
            <a:r>
              <a:rPr lang="en-US" sz="1600" dirty="0" smtClean="0"/>
              <a:t> </a:t>
            </a:r>
            <a:r>
              <a:rPr lang="en-US" sz="1600" dirty="0" err="1" smtClean="0"/>
              <a:t>para</a:t>
            </a:r>
            <a:r>
              <a:rPr lang="en-US" sz="1600" dirty="0" smtClean="0"/>
              <a:t> </a:t>
            </a:r>
            <a:r>
              <a:rPr lang="en-US" sz="1600" dirty="0" err="1" smtClean="0"/>
              <a:t>rascarse</a:t>
            </a:r>
            <a:r>
              <a:rPr lang="en-US" sz="1600" dirty="0" smtClean="0"/>
              <a:t> </a:t>
            </a:r>
            <a:r>
              <a:rPr lang="en-US" sz="1600" dirty="0" err="1" smtClean="0"/>
              <a:t>las</a:t>
            </a:r>
            <a:r>
              <a:rPr lang="en-US" sz="1600" dirty="0" smtClean="0"/>
              <a:t> </a:t>
            </a:r>
            <a:r>
              <a:rPr lang="en-US" sz="1600" dirty="0" err="1" smtClean="0"/>
              <a:t>llagas</a:t>
            </a:r>
            <a:endParaRPr lang="en-US" sz="1600" dirty="0"/>
          </a:p>
        </p:txBody>
      </p:sp>
      <p:sp>
        <p:nvSpPr>
          <p:cNvPr id="5" name="Content Placeholder 2"/>
          <p:cNvSpPr txBox="1">
            <a:spLocks/>
          </p:cNvSpPr>
          <p:nvPr/>
        </p:nvSpPr>
        <p:spPr>
          <a:xfrm>
            <a:off x="2895599" y="1676400"/>
            <a:ext cx="3048001" cy="1520373"/>
          </a:xfrm>
          <a:prstGeom prst="rect">
            <a:avLst/>
          </a:prstGeom>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000" dirty="0" smtClean="0">
                <a:solidFill>
                  <a:srgbClr val="FF0000"/>
                </a:solidFill>
              </a:rPr>
              <a:t>Romans </a:t>
            </a:r>
            <a:r>
              <a:rPr lang="en-US" sz="2000" dirty="0" smtClean="0">
                <a:solidFill>
                  <a:srgbClr val="FF0000"/>
                </a:solidFill>
              </a:rPr>
              <a:t>9:20-24</a:t>
            </a:r>
          </a:p>
          <a:p>
            <a:pPr marL="0" indent="0" algn="ctr">
              <a:buNone/>
            </a:pPr>
            <a:r>
              <a:rPr lang="en-US" sz="2000" dirty="0" smtClean="0">
                <a:solidFill>
                  <a:srgbClr val="FF0000"/>
                </a:solidFill>
              </a:rPr>
              <a:t>Matthew 27:7-10</a:t>
            </a:r>
          </a:p>
          <a:p>
            <a:pPr marL="0" indent="0" algn="ctr">
              <a:buNone/>
            </a:pPr>
            <a:r>
              <a:rPr lang="en-US" sz="2000" dirty="0" smtClean="0">
                <a:solidFill>
                  <a:srgbClr val="FF0000"/>
                </a:solidFill>
              </a:rPr>
              <a:t>Jeremiah 18: 1-10</a:t>
            </a:r>
          </a:p>
          <a:p>
            <a:pPr marL="0" indent="0" algn="ctr">
              <a:buNone/>
            </a:pPr>
            <a:r>
              <a:rPr lang="en-US" sz="2000" dirty="0" smtClean="0">
                <a:solidFill>
                  <a:srgbClr val="FF0000"/>
                </a:solidFill>
              </a:rPr>
              <a:t>Jeremiah 19: 1-2 and 10-11</a:t>
            </a:r>
          </a:p>
        </p:txBody>
      </p:sp>
      <p:pic>
        <p:nvPicPr>
          <p:cNvPr id="6146" name="Picture 2" descr="http://t0.gstatic.com/images?q=tbn:ANd9GcRzh2auogk3ibpL4a_xU7QsKUPnYSIrcRhkz0TVgJ6sJAA6Zw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2776" y="4191000"/>
            <a:ext cx="2753646" cy="183242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377371" y="1219200"/>
            <a:ext cx="2438399" cy="5105400"/>
          </a:xfrm>
          <a:prstGeom prst="rect">
            <a:avLst/>
          </a:prstGeom>
          <a:ln>
            <a:noFill/>
          </a:ln>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u="sng" dirty="0" smtClean="0"/>
              <a:t>Think</a:t>
            </a:r>
            <a:endParaRPr lang="en-US" sz="1600" b="1" u="sng" dirty="0" smtClean="0"/>
          </a:p>
          <a:p>
            <a:pPr marL="0" indent="0">
              <a:buNone/>
            </a:pPr>
            <a:r>
              <a:rPr lang="en-US" sz="1600" dirty="0" smtClean="0"/>
              <a:t>This was a vessel of honor which had been used and broken.  It was t</a:t>
            </a:r>
            <a:r>
              <a:rPr lang="en-US" sz="1600" dirty="0" smtClean="0"/>
              <a:t>aken to the potter to see if it could be restored.  After going through the process of restoration (emptied, filed, reconstructed, and placed in the fire) it had not passed the trials.</a:t>
            </a:r>
          </a:p>
          <a:p>
            <a:pPr marL="0" indent="0">
              <a:buNone/>
            </a:pPr>
            <a:endParaRPr lang="en-US" sz="1600" dirty="0"/>
          </a:p>
          <a:p>
            <a:pPr marL="0" indent="0">
              <a:buNone/>
            </a:pPr>
            <a:r>
              <a:rPr lang="en-US" sz="1600" dirty="0" smtClean="0"/>
              <a:t>Deciding not to be restored will cause us to be sent to potter’s field.  There, the pieces served as tools for lepers to scratch their sores.</a:t>
            </a:r>
            <a:endParaRPr lang="en-US" sz="1600" dirty="0"/>
          </a:p>
        </p:txBody>
      </p:sp>
    </p:spTree>
    <p:extLst>
      <p:ext uri="{BB962C8B-B14F-4D97-AF65-F5344CB8AC3E}">
        <p14:creationId xmlns:p14="http://schemas.microsoft.com/office/powerpoint/2010/main" val="1487015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rmAutofit fontScale="90000"/>
          </a:bodyPr>
          <a:lstStyle/>
          <a:p>
            <a:r>
              <a:rPr lang="en-US" b="1" dirty="0" smtClean="0"/>
              <a:t>GOD is the Potter</a:t>
            </a:r>
            <a:br>
              <a:rPr lang="en-US" b="1" dirty="0" smtClean="0"/>
            </a:br>
            <a:r>
              <a:rPr lang="en-US" b="1" dirty="0" smtClean="0"/>
              <a:t/>
            </a:r>
            <a:br>
              <a:rPr lang="en-US" b="1" dirty="0" smtClean="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err="1" smtClean="0"/>
              <a:t>i</a:t>
            </a:r>
            <a:r>
              <a:rPr lang="en-US" b="1" dirty="0" smtClean="0"/>
              <a:t> am </a:t>
            </a:r>
            <a:r>
              <a:rPr lang="en-US" b="1" dirty="0" smtClean="0"/>
              <a:t>the clay</a:t>
            </a:r>
            <a:endParaRPr lang="en-US" dirty="0"/>
          </a:p>
        </p:txBody>
      </p:sp>
      <p:pic>
        <p:nvPicPr>
          <p:cNvPr id="2050"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048" b="18360"/>
          <a:stretch/>
        </p:blipFill>
        <p:spPr bwMode="auto">
          <a:xfrm>
            <a:off x="1753819" y="1600200"/>
            <a:ext cx="5561381" cy="330346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96597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u="sng" dirty="0" smtClean="0"/>
              <a:t>Reference						</a:t>
            </a:r>
            <a:endParaRPr lang="en-US" b="1" u="sng" dirty="0"/>
          </a:p>
        </p:txBody>
      </p:sp>
      <p:sp>
        <p:nvSpPr>
          <p:cNvPr id="3" name="TextBox 2"/>
          <p:cNvSpPr txBox="1"/>
          <p:nvPr/>
        </p:nvSpPr>
        <p:spPr>
          <a:xfrm>
            <a:off x="533400" y="1371600"/>
            <a:ext cx="7315200" cy="5355312"/>
          </a:xfrm>
          <a:prstGeom prst="rect">
            <a:avLst/>
          </a:prstGeom>
          <a:noFill/>
        </p:spPr>
        <p:txBody>
          <a:bodyPr wrap="square" rtlCol="0">
            <a:spAutoFit/>
          </a:bodyPr>
          <a:lstStyle/>
          <a:p>
            <a:pPr marL="285750" indent="-285750">
              <a:buFont typeface="Arial" pitchFamily="34" charset="0"/>
              <a:buChar char="•"/>
            </a:pPr>
            <a:r>
              <a:rPr lang="en-US" dirty="0" smtClean="0"/>
              <a:t>The Story about the Potter: Jeremiah, the reluctant prophet </a:t>
            </a:r>
            <a:r>
              <a:rPr lang="en-US" dirty="0" smtClean="0">
                <a:hlinkClick r:id="rId2"/>
              </a:rPr>
              <a:t>http://www.christdeaf.org/bible/Jeremiah/Jer08.htm</a:t>
            </a:r>
            <a:endParaRPr lang="en-US" dirty="0" smtClean="0"/>
          </a:p>
          <a:p>
            <a:pPr marL="285750" indent="-285750">
              <a:buFont typeface="Arial" pitchFamily="34" charset="0"/>
              <a:buChar char="•"/>
            </a:pPr>
            <a:r>
              <a:rPr lang="en-US" dirty="0" smtClean="0"/>
              <a:t>Master Potter: Pottery Making in the Bible </a:t>
            </a:r>
            <a:r>
              <a:rPr lang="en-US" dirty="0" smtClean="0">
                <a:hlinkClick r:id="rId3"/>
              </a:rPr>
              <a:t>http://www.biblearchaeology.org/post/2011/07/05/The-Master-Potter-Pottery-Making-in-the-Bible.aspx</a:t>
            </a:r>
            <a:endParaRPr lang="en-US" dirty="0" smtClean="0"/>
          </a:p>
          <a:p>
            <a:pPr marL="285750" indent="-285750">
              <a:buFont typeface="Arial" pitchFamily="34" charset="0"/>
              <a:buChar char="•"/>
            </a:pPr>
            <a:r>
              <a:rPr lang="en-US" dirty="0" smtClean="0"/>
              <a:t>Vessels and Utensils </a:t>
            </a:r>
            <a:r>
              <a:rPr lang="en-US" dirty="0" smtClean="0">
                <a:hlinkClick r:id="rId4"/>
              </a:rPr>
              <a:t>http://www.studylight.org/dic/hbd/view.cgi?number=T6398</a:t>
            </a:r>
            <a:endParaRPr lang="en-US" dirty="0" smtClean="0"/>
          </a:p>
          <a:p>
            <a:pPr marL="285750" indent="-285750">
              <a:buFont typeface="Arial" pitchFamily="34" charset="0"/>
              <a:buChar char="•"/>
            </a:pPr>
            <a:r>
              <a:rPr lang="en-US" dirty="0" smtClean="0"/>
              <a:t>Potter’s Hand Video: </a:t>
            </a:r>
            <a:r>
              <a:rPr lang="en-US" dirty="0" smtClean="0">
                <a:hlinkClick r:id="rId5"/>
              </a:rPr>
              <a:t>http://bleon1.wordpress.com/2011/12/07/clay-in-the-potters-hand-video/</a:t>
            </a:r>
            <a:endParaRPr lang="en-US" dirty="0" smtClean="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ROMANS 9:21-POTTER CAN MAKE WHATEVER THE POTTER WANTS COMMON OR UNCOMMON</a:t>
            </a:r>
          </a:p>
          <a:p>
            <a:pPr marL="285750" indent="-285750">
              <a:buFont typeface="Arial" pitchFamily="34" charset="0"/>
              <a:buChar char="•"/>
            </a:pPr>
            <a:endParaRPr lang="en-US" dirty="0"/>
          </a:p>
          <a:p>
            <a:pPr marL="285750" indent="-285750">
              <a:buFont typeface="Arial" pitchFamily="34" charset="0"/>
              <a:buChar char="•"/>
            </a:pPr>
            <a:r>
              <a:rPr lang="en-US" dirty="0" smtClean="0"/>
              <a:t>Job 33:6...</a:t>
            </a:r>
            <a:r>
              <a:rPr lang="en-US" dirty="0" err="1" smtClean="0"/>
              <a:t>i</a:t>
            </a:r>
            <a:r>
              <a:rPr lang="en-US" dirty="0" smtClean="0"/>
              <a:t> too was formed from a piece of clay</a:t>
            </a:r>
          </a:p>
          <a:p>
            <a:pPr marL="285750" indent="-285750">
              <a:buFont typeface="Arial" pitchFamily="34" charset="0"/>
              <a:buChar char="•"/>
            </a:pPr>
            <a:endParaRPr lang="en-US" dirty="0" smtClean="0"/>
          </a:p>
          <a:p>
            <a:pPr marL="285750" indent="-285750">
              <a:buFont typeface="Arial" pitchFamily="34" charset="0"/>
              <a:buChar char="•"/>
            </a:pPr>
            <a:endParaRPr lang="en-US" dirty="0"/>
          </a:p>
        </p:txBody>
      </p:sp>
    </p:spTree>
    <p:extLst>
      <p:ext uri="{BB962C8B-B14F-4D97-AF65-F5344CB8AC3E}">
        <p14:creationId xmlns:p14="http://schemas.microsoft.com/office/powerpoint/2010/main" val="12602882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3507</TotalTime>
  <Words>1324</Words>
  <Application>Microsoft Office PowerPoint</Application>
  <PresentationFormat>On-screen Show (4:3)</PresentationFormat>
  <Paragraphs>119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Stations of our Journey</vt:lpstr>
      <vt:lpstr>The Potter and the Clay: Jeremiah 18: 1-6 El Alfarero y el Barro</vt:lpstr>
      <vt:lpstr>Vessels of Honor (Vasos de Honra)</vt:lpstr>
      <vt:lpstr>Vessels of Mercy (Vasos de Misericordia)</vt:lpstr>
      <vt:lpstr>Chosen Vessels (Vasos Escogidos)</vt:lpstr>
      <vt:lpstr>Clean Vessels (Vasos Limpios)</vt:lpstr>
      <vt:lpstr>Broken Vessels (Vasos Quebrantados)</vt:lpstr>
      <vt:lpstr>Vessels of Dishonor (Vasos de Deshonra)</vt:lpstr>
      <vt:lpstr>Vessels of Anger (Vasos de Ira)</vt:lpstr>
      <vt:lpstr>GOD is the Potter      i am the clay</vt:lpstr>
      <vt:lpstr>Reference      </vt:lpstr>
    </vt:vector>
  </TitlesOfParts>
  <Company>CCAT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Stations of our Journey</dc:title>
  <dc:creator>Elly Mendez Angulo</dc:creator>
  <cp:lastModifiedBy>Elly Mendez Angulo</cp:lastModifiedBy>
  <cp:revision>46</cp:revision>
  <cp:lastPrinted>2012-12-12T23:16:36Z</cp:lastPrinted>
  <dcterms:created xsi:type="dcterms:W3CDTF">2012-12-10T14:49:06Z</dcterms:created>
  <dcterms:modified xsi:type="dcterms:W3CDTF">2012-12-13T22:40:42Z</dcterms:modified>
</cp:coreProperties>
</file>